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59" r:id="rId6"/>
    <p:sldId id="262" r:id="rId7"/>
    <p:sldId id="258" r:id="rId8"/>
    <p:sldId id="268" r:id="rId9"/>
    <p:sldId id="267" r:id="rId10"/>
    <p:sldId id="265" r:id="rId11"/>
    <p:sldId id="270" r:id="rId12"/>
    <p:sldId id="269" r:id="rId13"/>
    <p:sldId id="273" r:id="rId14"/>
    <p:sldId id="271" r:id="rId15"/>
    <p:sldId id="274" r:id="rId16"/>
    <p:sldId id="264" r:id="rId17"/>
    <p:sldId id="276" r:id="rId18"/>
    <p:sldId id="275" r:id="rId19"/>
    <p:sldId id="277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33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2016/10/14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2016/10/14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2016/10/14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2016/10/14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2016/10/14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4221088"/>
            <a:ext cx="7457256" cy="2351112"/>
          </a:xfrm>
        </p:spPr>
        <p:txBody>
          <a:bodyPr>
            <a:normAutofit/>
          </a:bodyPr>
          <a:lstStyle/>
          <a:p>
            <a:r>
              <a:rPr lang="zh-TW" altLang="zh-TW" sz="3200" dirty="0" smtClean="0">
                <a:solidFill>
                  <a:schemeClr val="tx1"/>
                </a:solidFill>
              </a:rPr>
              <a:t>信</a:t>
            </a:r>
            <a:r>
              <a:rPr lang="zh-TW" altLang="zh-TW" sz="3200" dirty="0">
                <a:solidFill>
                  <a:schemeClr val="tx1"/>
                </a:solidFill>
              </a:rPr>
              <a:t>望愛資訊文化藝術</a:t>
            </a:r>
            <a:r>
              <a:rPr lang="zh-TW" altLang="zh-TW" sz="3200" dirty="0" smtClean="0">
                <a:solidFill>
                  <a:schemeClr val="tx1"/>
                </a:solidFill>
              </a:rPr>
              <a:t>基金會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r>
              <a:rPr lang="zh-TW" altLang="zh-TW" sz="3200" dirty="0" smtClean="0">
                <a:solidFill>
                  <a:schemeClr val="tx1"/>
                </a:solidFill>
              </a:rPr>
              <a:t>執行長</a:t>
            </a:r>
            <a:r>
              <a:rPr lang="zh-TW" altLang="en-US" sz="3200" dirty="0" smtClean="0">
                <a:solidFill>
                  <a:schemeClr val="tx1"/>
                </a:solidFill>
              </a:rPr>
              <a:t>    陳鳳翔</a:t>
            </a:r>
            <a:endParaRPr lang="zh-TW" altLang="en-US" sz="3200" dirty="0">
              <a:solidFill>
                <a:schemeClr val="tx1"/>
              </a:solidFill>
            </a:endParaRPr>
          </a:p>
          <a:p>
            <a:r>
              <a:rPr lang="zh-TW" altLang="en-US" sz="3200" dirty="0" smtClean="0">
                <a:solidFill>
                  <a:schemeClr val="tx1"/>
                </a:solidFill>
              </a:rPr>
              <a:t>信</a:t>
            </a:r>
            <a:r>
              <a:rPr lang="zh-TW" altLang="en-US" sz="3200" dirty="0">
                <a:solidFill>
                  <a:schemeClr val="tx1"/>
                </a:solidFill>
              </a:rPr>
              <a:t>望愛網站</a:t>
            </a:r>
            <a:r>
              <a:rPr lang="zh-TW" altLang="en-US" sz="3200" dirty="0" smtClean="0">
                <a:solidFill>
                  <a:schemeClr val="tx1"/>
                </a:solidFill>
              </a:rPr>
              <a:t>主編   陳</a:t>
            </a:r>
            <a:r>
              <a:rPr lang="zh-TW" altLang="en-US" sz="3200" dirty="0">
                <a:solidFill>
                  <a:schemeClr val="tx1"/>
                </a:solidFill>
              </a:rPr>
              <a:t>小小</a:t>
            </a:r>
            <a:endParaRPr lang="zh-TW" altLang="zh-TW" sz="3200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8134672" cy="1633089"/>
          </a:xfrm>
        </p:spPr>
        <p:txBody>
          <a:bodyPr/>
          <a:lstStyle/>
          <a:p>
            <a:r>
              <a:rPr lang="zh-TW" altLang="zh-TW" sz="4400" dirty="0"/>
              <a:t>第二屆基督徒網路應用</a:t>
            </a:r>
            <a:r>
              <a:rPr lang="zh-TW" altLang="zh-TW" sz="4400" dirty="0" smtClean="0"/>
              <a:t>研討會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dirty="0" smtClean="0">
                <a:solidFill>
                  <a:srgbClr val="FFFF00"/>
                </a:solidFill>
              </a:rPr>
              <a:t>原文</a:t>
            </a:r>
            <a:r>
              <a:rPr lang="zh-TW" altLang="en-US" sz="5400" dirty="0">
                <a:solidFill>
                  <a:srgbClr val="FFFF00"/>
                </a:solidFill>
              </a:rPr>
              <a:t>讀經運動，已經開始！</a:t>
            </a:r>
          </a:p>
        </p:txBody>
      </p:sp>
    </p:spTree>
    <p:extLst>
      <p:ext uri="{BB962C8B-B14F-4D97-AF65-F5344CB8AC3E}">
        <p14:creationId xmlns:p14="http://schemas.microsoft.com/office/powerpoint/2010/main" val="1634750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134672" cy="1008111"/>
          </a:xfrm>
        </p:spPr>
        <p:txBody>
          <a:bodyPr/>
          <a:lstStyle/>
          <a:p>
            <a:r>
              <a:rPr lang="zh-TW" altLang="en-US" sz="5400" dirty="0" smtClean="0">
                <a:solidFill>
                  <a:srgbClr val="FFFF00"/>
                </a:solidFill>
              </a:rPr>
              <a:t>原文讀經更有畫面！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5582" y="1482144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 smtClean="0"/>
              <a:t>叼餅和肉供應以利亞的烏鴉是</a:t>
            </a:r>
            <a:endParaRPr lang="en-US" altLang="zh-TW" sz="4400" dirty="0" smtClean="0"/>
          </a:p>
          <a:p>
            <a:pPr algn="ctr"/>
            <a:endParaRPr lang="en-US" altLang="zh-TW" sz="4400" dirty="0"/>
          </a:p>
        </p:txBody>
      </p:sp>
      <p:pic>
        <p:nvPicPr>
          <p:cNvPr id="9218" name="Picture 2" descr="E:\lk 工作區\講道\2016\基督徒網路應用研討會\5382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5" y="2492896"/>
            <a:ext cx="729681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05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134672" cy="1008111"/>
          </a:xfrm>
        </p:spPr>
        <p:txBody>
          <a:bodyPr/>
          <a:lstStyle/>
          <a:p>
            <a:r>
              <a:rPr lang="zh-TW" altLang="en-US" sz="5400" dirty="0" smtClean="0">
                <a:solidFill>
                  <a:srgbClr val="FFFF00"/>
                </a:solidFill>
              </a:rPr>
              <a:t>原文讀經更有畫面！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5582" y="1412776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 smtClean="0"/>
              <a:t>叼餅和肉供應以利亞的烏鴉是</a:t>
            </a:r>
            <a:endParaRPr lang="en-US" altLang="zh-TW" sz="4400" dirty="0" smtClean="0"/>
          </a:p>
          <a:p>
            <a:pPr algn="ctr"/>
            <a:endParaRPr lang="en-US" altLang="zh-TW" sz="4400" dirty="0"/>
          </a:p>
        </p:txBody>
      </p:sp>
      <p:pic>
        <p:nvPicPr>
          <p:cNvPr id="10242" name="Picture 2" descr="E:\lk 工作區\講道\2016\基督徒網路應用研討會\bi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020" y="2435744"/>
            <a:ext cx="4277980" cy="427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61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134672" cy="1008111"/>
          </a:xfrm>
        </p:spPr>
        <p:txBody>
          <a:bodyPr/>
          <a:lstStyle/>
          <a:p>
            <a:r>
              <a:rPr lang="zh-TW" altLang="en-US" sz="5400" dirty="0">
                <a:solidFill>
                  <a:srgbClr val="FFFF00"/>
                </a:solidFill>
              </a:rPr>
              <a:t>基甸不想當王嗎？</a:t>
            </a:r>
          </a:p>
        </p:txBody>
      </p:sp>
      <p:sp>
        <p:nvSpPr>
          <p:cNvPr id="3" name="矩形 2"/>
          <p:cNvSpPr/>
          <p:nvPr/>
        </p:nvSpPr>
        <p:spPr>
          <a:xfrm>
            <a:off x="683568" y="1484784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 smtClean="0"/>
              <a:t>士</a:t>
            </a:r>
            <a:r>
              <a:rPr lang="en-US" altLang="zh-TW" sz="5400" dirty="0"/>
              <a:t>8:30 </a:t>
            </a:r>
            <a:r>
              <a:rPr lang="zh-TW" altLang="en-US" sz="5400" dirty="0"/>
              <a:t>基甸有七十個親生的兒子，因為他有許多的妻。</a:t>
            </a:r>
          </a:p>
          <a:p>
            <a:r>
              <a:rPr lang="zh-TW" altLang="en-US" sz="5400" dirty="0" smtClean="0"/>
              <a:t>士</a:t>
            </a:r>
            <a:r>
              <a:rPr lang="en-US" altLang="zh-TW" sz="5400" dirty="0"/>
              <a:t>8:31 </a:t>
            </a:r>
            <a:r>
              <a:rPr lang="zh-TW" altLang="en-US" sz="5400" dirty="0"/>
              <a:t>他的妾住在示劍，也給他生了一個兒子。基甸與他起名叫</a:t>
            </a:r>
            <a:r>
              <a:rPr lang="zh-TW" altLang="en-US" sz="5400" dirty="0">
                <a:solidFill>
                  <a:srgbClr val="FF0000"/>
                </a:solidFill>
              </a:rPr>
              <a:t>亞比米勒</a:t>
            </a:r>
            <a:r>
              <a:rPr lang="zh-TW" altLang="en-US" sz="5400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2315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134672" cy="1008111"/>
          </a:xfrm>
        </p:spPr>
        <p:txBody>
          <a:bodyPr/>
          <a:lstStyle/>
          <a:p>
            <a:r>
              <a:rPr lang="zh-TW" altLang="en-US" sz="5400" dirty="0" smtClean="0">
                <a:solidFill>
                  <a:srgbClr val="FFFF00"/>
                </a:solidFill>
              </a:rPr>
              <a:t>我爸爸是王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7643" y="126876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     亞</a:t>
            </a:r>
            <a:r>
              <a:rPr lang="zh-TW" altLang="en-US" sz="5400" dirty="0">
                <a:solidFill>
                  <a:srgbClr val="FF0000"/>
                </a:solidFill>
              </a:rPr>
              <a:t>比米</a:t>
            </a:r>
            <a:r>
              <a:rPr lang="zh-TW" altLang="en-US" sz="5400" dirty="0" smtClean="0">
                <a:solidFill>
                  <a:srgbClr val="FF0000"/>
                </a:solidFill>
              </a:rPr>
              <a:t>勒         </a:t>
            </a:r>
            <a:r>
              <a:rPr lang="he-IL" altLang="zh-TW" sz="5400" dirty="0"/>
              <a:t>אֲבִימֶלֶךְ</a:t>
            </a:r>
            <a:r>
              <a:rPr lang="zh-TW" altLang="en-US" sz="5400" dirty="0" smtClean="0">
                <a:solidFill>
                  <a:srgbClr val="FF0000"/>
                </a:solidFill>
              </a:rPr>
              <a:t>  </a:t>
            </a:r>
            <a:endParaRPr lang="zh-TW" altLang="en-US" sz="5400" dirty="0"/>
          </a:p>
          <a:p>
            <a:endParaRPr lang="zh-TW" altLang="en-US" dirty="0"/>
          </a:p>
        </p:txBody>
      </p:sp>
      <p:pic>
        <p:nvPicPr>
          <p:cNvPr id="11266" name="Picture 2" descr="E:\lk 工作區\講道\2016\基督徒網路應用研討會\abmel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564905"/>
            <a:ext cx="89491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09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7544" y="980728"/>
            <a:ext cx="8134672" cy="1008111"/>
          </a:xfrm>
        </p:spPr>
        <p:txBody>
          <a:bodyPr/>
          <a:lstStyle/>
          <a:p>
            <a:r>
              <a:rPr lang="zh-TW" altLang="en-US" sz="5400" dirty="0">
                <a:solidFill>
                  <a:srgbClr val="FFFF00"/>
                </a:solidFill>
              </a:rPr>
              <a:t>彼得是</a:t>
            </a:r>
            <a:r>
              <a:rPr lang="zh-TW" altLang="en-US" sz="5400" dirty="0">
                <a:solidFill>
                  <a:srgbClr val="FF0000"/>
                </a:solidFill>
              </a:rPr>
              <a:t>勸</a:t>
            </a:r>
            <a:r>
              <a:rPr lang="zh-TW" altLang="en-US" sz="5400" dirty="0" smtClean="0">
                <a:solidFill>
                  <a:srgbClr val="FFFF00"/>
                </a:solidFill>
              </a:rPr>
              <a:t>耶穌</a:t>
            </a:r>
            <a:r>
              <a:rPr lang="zh-TW" altLang="en-US" sz="5400" dirty="0">
                <a:solidFill>
                  <a:srgbClr val="FFFF00"/>
                </a:solidFill>
              </a:rPr>
              <a:t>？</a:t>
            </a:r>
            <a:r>
              <a:rPr lang="en-US" altLang="zh-TW" sz="5400" dirty="0" smtClean="0">
                <a:solidFill>
                  <a:srgbClr val="FFFF00"/>
                </a:solidFill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</a:rPr>
            </a:br>
            <a:r>
              <a:rPr lang="zh-TW" altLang="en-US" sz="5400" dirty="0" smtClean="0">
                <a:solidFill>
                  <a:srgbClr val="FFFF00"/>
                </a:solidFill>
              </a:rPr>
              <a:t>還是</a:t>
            </a:r>
            <a:r>
              <a:rPr lang="zh-TW" altLang="en-US" sz="5400" dirty="0">
                <a:solidFill>
                  <a:srgbClr val="FF0000"/>
                </a:solidFill>
              </a:rPr>
              <a:t>罵</a:t>
            </a:r>
            <a:r>
              <a:rPr lang="zh-TW" altLang="en-US" sz="5400" dirty="0">
                <a:solidFill>
                  <a:srgbClr val="FFFF00"/>
                </a:solidFill>
              </a:rPr>
              <a:t>耶穌？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26488" y="2348880"/>
            <a:ext cx="705678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/>
              <a:t>可</a:t>
            </a:r>
            <a:r>
              <a:rPr lang="en-US" altLang="zh-TW" sz="4000" dirty="0"/>
              <a:t>8:31 </a:t>
            </a:r>
            <a:r>
              <a:rPr lang="zh-TW" altLang="en-US" sz="4000" dirty="0"/>
              <a:t>從此，他教訓他們說：「人子必須受許多的苦，被長老、祭司長，和文士棄絕，並且被殺，過三天復活。」</a:t>
            </a:r>
          </a:p>
          <a:p>
            <a:r>
              <a:rPr lang="zh-TW" altLang="en-US" sz="4000" dirty="0"/>
              <a:t>  可</a:t>
            </a:r>
            <a:r>
              <a:rPr lang="en-US" altLang="zh-TW" sz="4000" dirty="0"/>
              <a:t>8:32 </a:t>
            </a:r>
            <a:r>
              <a:rPr lang="zh-TW" altLang="en-US" sz="4000" dirty="0"/>
              <a:t>耶穌明明地說這話，彼得就拉著他，</a:t>
            </a:r>
            <a:r>
              <a:rPr lang="zh-TW" altLang="en-US" sz="4000" dirty="0">
                <a:solidFill>
                  <a:srgbClr val="FF0000"/>
                </a:solidFill>
              </a:rPr>
              <a:t>勸</a:t>
            </a:r>
            <a:r>
              <a:rPr lang="zh-TW" altLang="en-US" sz="4000" dirty="0"/>
              <a:t>他。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6257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7544" y="980728"/>
            <a:ext cx="8134672" cy="1008111"/>
          </a:xfrm>
        </p:spPr>
        <p:txBody>
          <a:bodyPr/>
          <a:lstStyle/>
          <a:p>
            <a:r>
              <a:rPr lang="zh-TW" altLang="en-US" sz="5400" dirty="0">
                <a:solidFill>
                  <a:srgbClr val="FFFF00"/>
                </a:solidFill>
              </a:rPr>
              <a:t>彼得是勸耶穌</a:t>
            </a:r>
            <a:r>
              <a:rPr lang="zh-TW" altLang="en-US" sz="5400" dirty="0" smtClean="0">
                <a:solidFill>
                  <a:srgbClr val="FFFF00"/>
                </a:solidFill>
              </a:rPr>
              <a:t>，</a:t>
            </a:r>
            <a:r>
              <a:rPr lang="en-US" altLang="zh-TW" sz="5400" dirty="0" smtClean="0">
                <a:solidFill>
                  <a:srgbClr val="FFFF00"/>
                </a:solidFill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</a:rPr>
            </a:br>
            <a:r>
              <a:rPr lang="zh-TW" altLang="en-US" sz="5400" dirty="0" smtClean="0">
                <a:solidFill>
                  <a:srgbClr val="FFFF00"/>
                </a:solidFill>
              </a:rPr>
              <a:t>還是</a:t>
            </a:r>
            <a:r>
              <a:rPr lang="zh-TW" altLang="en-US" sz="5400" dirty="0">
                <a:solidFill>
                  <a:srgbClr val="FF0000"/>
                </a:solidFill>
              </a:rPr>
              <a:t>罵</a:t>
            </a:r>
            <a:r>
              <a:rPr lang="zh-TW" altLang="en-US" sz="5400" dirty="0">
                <a:solidFill>
                  <a:srgbClr val="FFFF00"/>
                </a:solidFill>
              </a:rPr>
              <a:t>耶穌？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pic>
        <p:nvPicPr>
          <p:cNvPr id="12291" name="Picture 3" descr="E:\lk 工作區\講道\2016\基督徒網路應用研討會\rebu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6963"/>
            <a:ext cx="9144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936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134672" cy="1008111"/>
          </a:xfrm>
        </p:spPr>
        <p:txBody>
          <a:bodyPr/>
          <a:lstStyle/>
          <a:p>
            <a:r>
              <a:rPr lang="zh-TW" altLang="zh-TW" sz="5400" dirty="0">
                <a:solidFill>
                  <a:srgbClr val="FFFF00"/>
                </a:solidFill>
              </a:rPr>
              <a:t>改教運動</a:t>
            </a:r>
            <a:r>
              <a:rPr lang="zh-TW" altLang="zh-TW" sz="5400" dirty="0" smtClean="0">
                <a:solidFill>
                  <a:srgbClr val="FFFF00"/>
                </a:solidFill>
              </a:rPr>
              <a:t>明年滿</a:t>
            </a:r>
            <a:r>
              <a:rPr lang="zh-TW" altLang="zh-TW" sz="5400" dirty="0">
                <a:solidFill>
                  <a:srgbClr val="FFFF00"/>
                </a:solidFill>
              </a:rPr>
              <a:t>五百周年</a:t>
            </a:r>
            <a:r>
              <a:rPr lang="zh-TW" altLang="en-US" sz="5400" dirty="0" smtClean="0">
                <a:solidFill>
                  <a:srgbClr val="FFFF00"/>
                </a:solidFill>
              </a:rPr>
              <a:t>！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39952" y="1412856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400" dirty="0" smtClean="0"/>
              <a:t>慈</a:t>
            </a:r>
            <a:r>
              <a:rPr lang="zh-TW" altLang="en-US" sz="4400" dirty="0"/>
              <a:t>運</a:t>
            </a:r>
            <a:r>
              <a:rPr lang="zh-TW" altLang="en-US" sz="4400" dirty="0" smtClean="0"/>
              <a:t>理說</a:t>
            </a:r>
            <a:r>
              <a:rPr lang="en-US" altLang="zh-TW" sz="4400" dirty="0" smtClean="0"/>
              <a:t>:</a:t>
            </a:r>
            <a:r>
              <a:rPr lang="zh-TW" altLang="en-US" sz="4400" dirty="0" smtClean="0"/>
              <a:t>沒有</a:t>
            </a:r>
            <a:r>
              <a:rPr lang="zh-TW" altLang="en-US" sz="4400" dirty="0"/>
              <a:t>希伯來文，要正確地瞭解舊約聖經是困難的。沒有希臘文，要正確地瞭解新約聖經同樣也是困難的</a:t>
            </a:r>
            <a:r>
              <a:rPr lang="zh-TW" altLang="en-US" sz="4400" dirty="0" smtClean="0"/>
              <a:t>。</a:t>
            </a:r>
            <a:endParaRPr lang="zh-TW" altLang="en-US" sz="4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4008"/>
            <a:ext cx="3793699" cy="482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51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134672" cy="1008111"/>
          </a:xfrm>
        </p:spPr>
        <p:txBody>
          <a:bodyPr/>
          <a:lstStyle/>
          <a:p>
            <a:r>
              <a:rPr lang="zh-TW" altLang="zh-TW" sz="5400" dirty="0">
                <a:solidFill>
                  <a:srgbClr val="FFFF00"/>
                </a:solidFill>
              </a:rPr>
              <a:t>改教運動</a:t>
            </a:r>
            <a:r>
              <a:rPr lang="zh-TW" altLang="zh-TW" sz="5400" dirty="0" smtClean="0">
                <a:solidFill>
                  <a:srgbClr val="FFFF00"/>
                </a:solidFill>
              </a:rPr>
              <a:t>明年滿</a:t>
            </a:r>
            <a:r>
              <a:rPr lang="zh-TW" altLang="zh-TW" sz="5400" dirty="0">
                <a:solidFill>
                  <a:srgbClr val="FFFF00"/>
                </a:solidFill>
              </a:rPr>
              <a:t>五百周年</a:t>
            </a:r>
            <a:r>
              <a:rPr lang="zh-TW" altLang="en-US" sz="5400" dirty="0" smtClean="0">
                <a:solidFill>
                  <a:srgbClr val="FFFF00"/>
                </a:solidFill>
              </a:rPr>
              <a:t>！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1556791"/>
            <a:ext cx="3168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/>
              <a:t>馬丁路德</a:t>
            </a:r>
            <a:r>
              <a:rPr lang="zh-TW" altLang="en-US" sz="4800" dirty="0" smtClean="0"/>
              <a:t>將宗教改革</a:t>
            </a:r>
            <a:r>
              <a:rPr lang="zh-TW" altLang="en-US" sz="4800" dirty="0"/>
              <a:t>的突破，歸功於</a:t>
            </a:r>
            <a:r>
              <a:rPr lang="zh-TW" altLang="en-US" sz="4800" dirty="0">
                <a:solidFill>
                  <a:srgbClr val="FF0000"/>
                </a:solidFill>
              </a:rPr>
              <a:t>原文</a:t>
            </a:r>
            <a:r>
              <a:rPr lang="zh-TW" altLang="en-US" sz="4800" dirty="0"/>
              <a:t>穿透性的力量</a:t>
            </a:r>
            <a:r>
              <a:rPr lang="zh-TW" altLang="en-US" sz="4800" dirty="0" smtClean="0"/>
              <a:t>。</a:t>
            </a:r>
            <a:endParaRPr lang="zh-TW" altLang="en-US" sz="4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3910161" cy="56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822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134672" cy="1008111"/>
          </a:xfrm>
        </p:spPr>
        <p:txBody>
          <a:bodyPr/>
          <a:lstStyle/>
          <a:p>
            <a:r>
              <a:rPr lang="zh-TW" altLang="en-US" sz="5400" dirty="0" smtClean="0">
                <a:solidFill>
                  <a:srgbClr val="FFFF00"/>
                </a:solidFill>
              </a:rPr>
              <a:t>不懂原文的，也可以使用！</a:t>
            </a:r>
            <a:r>
              <a:rPr lang="en-US" altLang="zh-TW" sz="5400" dirty="0" smtClean="0">
                <a:solidFill>
                  <a:srgbClr val="FFFF00"/>
                </a:solidFill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</a:rPr>
            </a:br>
            <a:r>
              <a:rPr lang="zh-TW" altLang="en-US" sz="5400" dirty="0">
                <a:solidFill>
                  <a:srgbClr val="FFFF00"/>
                </a:solidFill>
              </a:rPr>
              <a:t>只要</a:t>
            </a:r>
            <a:r>
              <a:rPr lang="zh-TW" altLang="en-US" sz="5400" dirty="0" smtClean="0">
                <a:solidFill>
                  <a:srgbClr val="FFFF00"/>
                </a:solidFill>
              </a:rPr>
              <a:t>你看</a:t>
            </a:r>
            <a:r>
              <a:rPr lang="zh-TW" altLang="en-US" sz="5400" dirty="0">
                <a:solidFill>
                  <a:srgbClr val="FFFF00"/>
                </a:solidFill>
              </a:rPr>
              <a:t>得懂</a:t>
            </a:r>
            <a:r>
              <a:rPr lang="zh-TW" altLang="en-US" sz="5400" dirty="0" smtClean="0"/>
              <a:t>數字</a:t>
            </a:r>
            <a:r>
              <a:rPr lang="zh-TW" altLang="en-US" sz="5400" dirty="0" smtClean="0">
                <a:solidFill>
                  <a:srgbClr val="FFFF00"/>
                </a:solidFill>
              </a:rPr>
              <a:t>和</a:t>
            </a:r>
            <a:r>
              <a:rPr lang="zh-TW" altLang="en-US" sz="5400" dirty="0" smtClean="0"/>
              <a:t>中文</a:t>
            </a:r>
            <a:endParaRPr lang="zh-TW" altLang="en-US" sz="5400" dirty="0"/>
          </a:p>
        </p:txBody>
      </p:sp>
      <p:pic>
        <p:nvPicPr>
          <p:cNvPr id="15362" name="Picture 2" descr="E:\lk 工作區\講道\2016\基督徒網路應用研討會\bir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856313" cy="380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61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134672" cy="1008111"/>
          </a:xfrm>
        </p:spPr>
        <p:txBody>
          <a:bodyPr/>
          <a:lstStyle/>
          <a:p>
            <a:r>
              <a:rPr lang="zh-TW" altLang="en-US" sz="5400" dirty="0" smtClean="0">
                <a:solidFill>
                  <a:srgbClr val="FFFF00"/>
                </a:solidFill>
              </a:rPr>
              <a:t>原文</a:t>
            </a:r>
            <a:r>
              <a:rPr lang="zh-TW" altLang="en-US" sz="5400" dirty="0">
                <a:solidFill>
                  <a:srgbClr val="FFFF00"/>
                </a:solidFill>
              </a:rPr>
              <a:t>讀經運動，已經開始！</a:t>
            </a:r>
          </a:p>
        </p:txBody>
      </p:sp>
      <p:pic>
        <p:nvPicPr>
          <p:cNvPr id="4098" name="Picture 2" descr="C:\Users\virgi_000\Downloads\40567461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88" y="1484784"/>
            <a:ext cx="74528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54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64" y="116632"/>
            <a:ext cx="9289032" cy="1296144"/>
          </a:xfrm>
        </p:spPr>
        <p:txBody>
          <a:bodyPr/>
          <a:lstStyle/>
          <a:p>
            <a:r>
              <a:rPr lang="zh-TW" altLang="en-US" sz="5400" dirty="0" smtClean="0">
                <a:solidFill>
                  <a:srgbClr val="FFFF00"/>
                </a:solidFill>
              </a:rPr>
              <a:t>舊約希伯來文 </a:t>
            </a:r>
            <a:r>
              <a:rPr lang="en-US" altLang="zh-TW" sz="5400" dirty="0">
                <a:solidFill>
                  <a:srgbClr val="FFFF00"/>
                </a:solidFill>
              </a:rPr>
              <a:t>=</a:t>
            </a:r>
            <a:r>
              <a:rPr lang="zh-TW" altLang="en-US" sz="5400" dirty="0" smtClean="0">
                <a:solidFill>
                  <a:srgbClr val="FFFF00"/>
                </a:solidFill>
              </a:rPr>
              <a:t>  </a:t>
            </a:r>
            <a:r>
              <a:rPr lang="zh-TW" altLang="zh-TW" sz="5400" dirty="0" smtClean="0"/>
              <a:t>學</a:t>
            </a:r>
            <a:r>
              <a:rPr lang="zh-TW" altLang="zh-TW" sz="5400" dirty="0"/>
              <a:t>不</a:t>
            </a:r>
            <a:r>
              <a:rPr lang="zh-TW" altLang="zh-TW" sz="5400" dirty="0" smtClean="0"/>
              <a:t>來文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virgi_000\Downloads\5894209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56632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15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7953" y="764704"/>
            <a:ext cx="8889970" cy="1080120"/>
          </a:xfrm>
        </p:spPr>
        <p:txBody>
          <a:bodyPr/>
          <a:lstStyle/>
          <a:p>
            <a:r>
              <a:rPr lang="zh-TW" altLang="en-US" sz="5400" dirty="0" smtClean="0">
                <a:solidFill>
                  <a:srgbClr val="FFFF00"/>
                </a:solidFill>
              </a:rPr>
              <a:t>新約希臘文 </a:t>
            </a:r>
            <a:r>
              <a:rPr lang="en-US" altLang="zh-TW" sz="5400" dirty="0" smtClean="0">
                <a:solidFill>
                  <a:srgbClr val="FFFF00"/>
                </a:solidFill>
              </a:rPr>
              <a:t>=</a:t>
            </a:r>
            <a:r>
              <a:rPr lang="zh-TW" altLang="en-US" sz="5400" dirty="0" smtClean="0">
                <a:solidFill>
                  <a:srgbClr val="FFFF00"/>
                </a:solidFill>
              </a:rPr>
              <a:t> </a:t>
            </a:r>
            <a:r>
              <a:rPr lang="zh-TW" altLang="zh-TW" sz="5400" dirty="0" smtClean="0"/>
              <a:t>稀拉文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zh-TW" sz="5400" dirty="0" smtClean="0"/>
              <a:t>腹瀉、拉肚子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virgi_000\Downloads\58942088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28" y="2060848"/>
            <a:ext cx="7062821" cy="470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9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4030" y="764704"/>
            <a:ext cx="8889970" cy="1080120"/>
          </a:xfrm>
        </p:spPr>
        <p:txBody>
          <a:bodyPr/>
          <a:lstStyle/>
          <a:p>
            <a:r>
              <a:rPr lang="zh-TW" altLang="en-US" sz="5400" dirty="0" smtClean="0">
                <a:solidFill>
                  <a:srgbClr val="FFFF00"/>
                </a:solidFill>
              </a:rPr>
              <a:t>希臘文 、希伯來文</a:t>
            </a:r>
            <a:r>
              <a:rPr lang="en-US" altLang="zh-TW" sz="5400" dirty="0"/>
              <a:t/>
            </a:r>
            <a:br>
              <a:rPr lang="en-US" altLang="zh-TW" sz="5400" dirty="0"/>
            </a:br>
            <a:r>
              <a:rPr lang="zh-TW" altLang="en-US" sz="5400" dirty="0" smtClean="0"/>
              <a:t>神學院的  必修  </a:t>
            </a:r>
            <a:r>
              <a:rPr lang="en-US" altLang="zh-TW" sz="5400" dirty="0" smtClean="0">
                <a:solidFill>
                  <a:srgbClr val="FFFF00"/>
                </a:solidFill>
              </a:rPr>
              <a:t>=</a:t>
            </a:r>
            <a:r>
              <a:rPr lang="zh-TW" altLang="en-US" sz="5400" dirty="0" smtClean="0"/>
              <a:t> 必忘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virgi_000\Downloads\123\7318681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46550"/>
            <a:ext cx="7217176" cy="48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94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94712" cy="1296144"/>
          </a:xfrm>
        </p:spPr>
        <p:txBody>
          <a:bodyPr/>
          <a:lstStyle/>
          <a:p>
            <a:r>
              <a:rPr lang="zh-TW" altLang="en-US" sz="5400" dirty="0" smtClean="0">
                <a:solidFill>
                  <a:srgbClr val="FFFF00"/>
                </a:solidFill>
              </a:rPr>
              <a:t>讓原文讀經   成為享受</a:t>
            </a:r>
            <a:endParaRPr lang="zh-TW" altLang="zh-TW" sz="5400" dirty="0">
              <a:solidFill>
                <a:srgbClr val="FFFF00"/>
              </a:solidFill>
            </a:endParaRPr>
          </a:p>
        </p:txBody>
      </p:sp>
      <p:pic>
        <p:nvPicPr>
          <p:cNvPr id="3075" name="Picture 3" descr="C:\Users\virgi_000\Downloads\41598049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871692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79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494712" cy="1800200"/>
          </a:xfrm>
        </p:spPr>
        <p:txBody>
          <a:bodyPr/>
          <a:lstStyle/>
          <a:p>
            <a:r>
              <a:rPr lang="zh-TW" altLang="en-US" sz="5400" dirty="0" smtClean="0"/>
              <a:t>順利從枯燥的</a:t>
            </a:r>
            <a:r>
              <a:rPr lang="zh-TW" altLang="en-US" sz="5400" dirty="0" smtClean="0">
                <a:solidFill>
                  <a:srgbClr val="FFFF00"/>
                </a:solidFill>
              </a:rPr>
              <a:t>文法課</a:t>
            </a:r>
            <a:r>
              <a:rPr lang="en-US" altLang="zh-TW" sz="5400" dirty="0" smtClean="0">
                <a:solidFill>
                  <a:srgbClr val="FFFF00"/>
                </a:solidFill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</a:rPr>
            </a:br>
            <a:r>
              <a:rPr lang="zh-TW" altLang="en-US" sz="5400" dirty="0" smtClean="0"/>
              <a:t>成功地進入</a:t>
            </a:r>
            <a:r>
              <a:rPr lang="zh-TW" altLang="en-US" sz="5400" dirty="0" smtClean="0">
                <a:solidFill>
                  <a:srgbClr val="FFFF00"/>
                </a:solidFill>
              </a:rPr>
              <a:t>經文</a:t>
            </a:r>
            <a:r>
              <a:rPr lang="zh-TW" altLang="en-US" sz="5400" dirty="0">
                <a:solidFill>
                  <a:srgbClr val="FFFF00"/>
                </a:solidFill>
              </a:rPr>
              <a:t>閱讀</a:t>
            </a:r>
            <a:endParaRPr lang="zh-TW" altLang="zh-TW" sz="54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virgi_000\Downloads\40567461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07087"/>
            <a:ext cx="6840760" cy="45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3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40389" y="548680"/>
            <a:ext cx="8134672" cy="1368152"/>
          </a:xfrm>
        </p:spPr>
        <p:txBody>
          <a:bodyPr/>
          <a:lstStyle/>
          <a:p>
            <a:r>
              <a:rPr lang="en-US" altLang="zh-TW" sz="5400" dirty="0" smtClean="0">
                <a:solidFill>
                  <a:srgbClr val="FFFF00"/>
                </a:solidFill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</a:rPr>
            </a:br>
            <a:r>
              <a:rPr lang="en-US" altLang="zh-TW" sz="5400" dirty="0">
                <a:solidFill>
                  <a:srgbClr val="FFFF00"/>
                </a:solidFill>
              </a:rPr>
              <a:t/>
            </a:r>
            <a:br>
              <a:rPr lang="en-US" altLang="zh-TW" sz="5400" dirty="0">
                <a:solidFill>
                  <a:srgbClr val="FFFF00"/>
                </a:solidFill>
              </a:rPr>
            </a:br>
            <a:r>
              <a:rPr lang="zh-TW" altLang="en-US" sz="5400" dirty="0">
                <a:solidFill>
                  <a:srgbClr val="FFFF00"/>
                </a:solidFill>
              </a:rPr>
              <a:t>信望愛聖經</a:t>
            </a:r>
            <a:r>
              <a:rPr lang="zh-TW" altLang="en-US" sz="5400" dirty="0" smtClean="0">
                <a:solidFill>
                  <a:srgbClr val="FFFF00"/>
                </a:solidFill>
              </a:rPr>
              <a:t>工具</a:t>
            </a:r>
            <a:r>
              <a:rPr lang="en-US" altLang="zh-TW" sz="5400" dirty="0" smtClean="0">
                <a:solidFill>
                  <a:srgbClr val="FFFF00"/>
                </a:solidFill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</a:rPr>
            </a:br>
            <a:r>
              <a:rPr lang="zh-TW" altLang="en-US" sz="5400" dirty="0" smtClean="0"/>
              <a:t>多看多用原文，自然記住！</a:t>
            </a:r>
            <a:endParaRPr lang="zh-TW" altLang="en-US" sz="5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44" y="2060848"/>
            <a:ext cx="7431563" cy="464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66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3608" y="4365104"/>
            <a:ext cx="3168352" cy="1368152"/>
          </a:xfrm>
        </p:spPr>
        <p:txBody>
          <a:bodyPr/>
          <a:lstStyle/>
          <a:p>
            <a:r>
              <a:rPr lang="en-US" altLang="zh-TW" sz="5400" dirty="0" smtClean="0">
                <a:solidFill>
                  <a:srgbClr val="FFFF00"/>
                </a:solidFill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</a:rPr>
            </a:br>
            <a:r>
              <a:rPr lang="zh-TW" altLang="en-US" sz="5400" dirty="0" smtClean="0">
                <a:solidFill>
                  <a:srgbClr val="FFFF00"/>
                </a:solidFill>
              </a:rPr>
              <a:t>信</a:t>
            </a:r>
            <a:r>
              <a:rPr lang="zh-TW" altLang="en-US" sz="5400" dirty="0">
                <a:solidFill>
                  <a:srgbClr val="FFFF00"/>
                </a:solidFill>
              </a:rPr>
              <a:t>望</a:t>
            </a:r>
            <a:r>
              <a:rPr lang="zh-TW" altLang="en-US" sz="5400" dirty="0" smtClean="0">
                <a:solidFill>
                  <a:srgbClr val="FFFF00"/>
                </a:solidFill>
              </a:rPr>
              <a:t>愛</a:t>
            </a:r>
            <a:r>
              <a:rPr lang="en-US" altLang="zh-TW" sz="5400" dirty="0" smtClean="0">
                <a:solidFill>
                  <a:srgbClr val="FFFF00"/>
                </a:solidFill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</a:rPr>
            </a:br>
            <a:r>
              <a:rPr lang="zh-TW" altLang="en-US" sz="5400" dirty="0" smtClean="0">
                <a:solidFill>
                  <a:srgbClr val="FFFF00"/>
                </a:solidFill>
              </a:rPr>
              <a:t>聖經工具</a:t>
            </a:r>
            <a:r>
              <a:rPr lang="zh-TW" altLang="en-US" sz="5400" dirty="0">
                <a:solidFill>
                  <a:srgbClr val="FFFF00"/>
                </a:solidFill>
              </a:rPr>
              <a:t>手機</a:t>
            </a:r>
            <a:r>
              <a:rPr lang="en-US" altLang="zh-TW" sz="5400" dirty="0" smtClean="0">
                <a:solidFill>
                  <a:srgbClr val="FFFF00"/>
                </a:solidFill>
              </a:rPr>
              <a:t>app</a:t>
            </a:r>
            <a:br>
              <a:rPr lang="en-US" altLang="zh-TW" sz="5400" dirty="0" smtClean="0">
                <a:solidFill>
                  <a:srgbClr val="FFFF00"/>
                </a:solidFill>
              </a:rPr>
            </a:br>
            <a:r>
              <a:rPr lang="en-US" altLang="zh-TW" sz="5400" dirty="0" smtClean="0">
                <a:solidFill>
                  <a:srgbClr val="FFFF00"/>
                </a:solidFill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</a:rPr>
            </a:br>
            <a:r>
              <a:rPr lang="zh-TW" altLang="en-US" sz="5400" dirty="0" smtClean="0"/>
              <a:t>自然記住</a:t>
            </a:r>
            <a:r>
              <a:rPr lang="en-US" altLang="zh-TW" sz="5400" dirty="0"/>
              <a:t/>
            </a:r>
            <a:br>
              <a:rPr lang="en-US" altLang="zh-TW" sz="5400" dirty="0"/>
            </a:br>
            <a:r>
              <a:rPr lang="zh-TW" altLang="en-US" sz="5400" dirty="0" smtClean="0">
                <a:solidFill>
                  <a:srgbClr val="FF0000"/>
                </a:solidFill>
              </a:rPr>
              <a:t>不硬背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9352"/>
            <a:ext cx="3943898" cy="630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95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8134672" cy="1368152"/>
          </a:xfrm>
        </p:spPr>
        <p:txBody>
          <a:bodyPr/>
          <a:lstStyle/>
          <a:p>
            <a:r>
              <a:rPr lang="en-US" altLang="zh-TW" sz="5400" dirty="0" smtClean="0">
                <a:solidFill>
                  <a:srgbClr val="FFFF00"/>
                </a:solidFill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</a:rPr>
            </a:br>
            <a:r>
              <a:rPr lang="en-US" altLang="zh-TW" sz="5400" dirty="0">
                <a:solidFill>
                  <a:srgbClr val="FFFF00"/>
                </a:solidFill>
              </a:rPr>
              <a:t/>
            </a:r>
            <a:br>
              <a:rPr lang="en-US" altLang="zh-TW" sz="5400" dirty="0">
                <a:solidFill>
                  <a:srgbClr val="FFFF00"/>
                </a:solidFill>
              </a:rPr>
            </a:br>
            <a:r>
              <a:rPr lang="zh-TW" altLang="en-US" sz="5400" dirty="0" smtClean="0">
                <a:solidFill>
                  <a:srgbClr val="FFFF00"/>
                </a:solidFill>
              </a:rPr>
              <a:t>信望愛聖經工具</a:t>
            </a:r>
            <a:r>
              <a:rPr lang="en-US" altLang="zh-TW" sz="5400" dirty="0" smtClean="0">
                <a:solidFill>
                  <a:srgbClr val="FFFF00"/>
                </a:solidFill>
              </a:rPr>
              <a:t>app</a:t>
            </a:r>
            <a:br>
              <a:rPr lang="en-US" altLang="zh-TW" sz="5400" dirty="0" smtClean="0">
                <a:solidFill>
                  <a:srgbClr val="FFFF00"/>
                </a:solidFill>
              </a:rPr>
            </a:br>
            <a:r>
              <a:rPr lang="en-US" altLang="zh-TW" sz="5400" dirty="0" err="1" smtClean="0"/>
              <a:t>ios</a:t>
            </a:r>
            <a:r>
              <a:rPr lang="zh-TW" altLang="en-US" sz="5400" dirty="0" smtClean="0"/>
              <a:t> 請用</a:t>
            </a:r>
            <a:r>
              <a:rPr lang="en-US" altLang="zh-TW" sz="5400" dirty="0" smtClean="0"/>
              <a:t>【</a:t>
            </a:r>
            <a:r>
              <a:rPr lang="zh-TW" altLang="en-US" sz="5400" dirty="0" smtClean="0"/>
              <a:t>微讀聖經</a:t>
            </a:r>
            <a:r>
              <a:rPr lang="en-US" altLang="zh-TW" sz="5400" dirty="0" smtClean="0"/>
              <a:t>】</a:t>
            </a:r>
            <a:endParaRPr lang="zh-TW" altLang="en-US" sz="5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168352" cy="315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6928"/>
            <a:ext cx="33123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595559"/>
      </p:ext>
    </p:extLst>
  </p:cSld>
  <p:clrMapOvr>
    <a:masterClrMapping/>
  </p:clrMapOvr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57</TotalTime>
  <Words>295</Words>
  <Application>Microsoft Office PowerPoint</Application>
  <PresentationFormat>如螢幕大小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地平線</vt:lpstr>
      <vt:lpstr>第二屆基督徒網路應用研討會  原文讀經運動，已經開始！</vt:lpstr>
      <vt:lpstr>舊約希伯來文 =  學不來文</vt:lpstr>
      <vt:lpstr>新約希臘文 = 稀拉文 腹瀉、拉肚子</vt:lpstr>
      <vt:lpstr>希臘文 、希伯來文 神學院的  必修  = 必忘</vt:lpstr>
      <vt:lpstr>讓原文讀經   成為享受</vt:lpstr>
      <vt:lpstr>順利從枯燥的文法課 成功地進入經文閱讀</vt:lpstr>
      <vt:lpstr>  信望愛聖經工具 多看多用原文，自然記住！</vt:lpstr>
      <vt:lpstr> 信望愛 聖經工具手機app  自然記住 不硬背</vt:lpstr>
      <vt:lpstr>  信望愛聖經工具app ios 請用【微讀聖經】</vt:lpstr>
      <vt:lpstr>原文讀經更有畫面！</vt:lpstr>
      <vt:lpstr>原文讀經更有畫面！</vt:lpstr>
      <vt:lpstr>基甸不想當王嗎？</vt:lpstr>
      <vt:lpstr>我爸爸是王</vt:lpstr>
      <vt:lpstr>彼得是勸耶穌？ 還是罵耶穌？</vt:lpstr>
      <vt:lpstr>彼得是勸耶穌， 還是罵耶穌？</vt:lpstr>
      <vt:lpstr>改教運動明年滿五百周年！</vt:lpstr>
      <vt:lpstr>改教運動明年滿五百周年！</vt:lpstr>
      <vt:lpstr>不懂原文的，也可以使用！ 只要你看得懂數字和中文</vt:lpstr>
      <vt:lpstr>原文讀經運動，已經開始！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第二屆基督徒網路應用研討會  原文讀經運動，已經開始！</dc:title>
  <dc:creator>Fong Hsiang Chen</dc:creator>
  <cp:lastModifiedBy>Fong Hsiang Chen</cp:lastModifiedBy>
  <cp:revision>9</cp:revision>
  <dcterms:created xsi:type="dcterms:W3CDTF">2016-10-14T06:20:02Z</dcterms:created>
  <dcterms:modified xsi:type="dcterms:W3CDTF">2016-10-14T07:27:14Z</dcterms:modified>
</cp:coreProperties>
</file>