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89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21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6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83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26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42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08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87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02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42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10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9ED7-4B26-45C6-9E9F-47DB87152742}" type="datetimeFigureOut">
              <a:rPr lang="zh-TW" altLang="en-US" smtClean="0"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A895-DCDA-4EA4-8739-6088E377C6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8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0Rkhg72AxW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5656" y="1772816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福音在新媒體的</a:t>
            </a:r>
            <a:r>
              <a:rPr lang="zh-TW" altLang="en-US" sz="4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崛起</a:t>
            </a:r>
            <a:endParaRPr lang="en-US" altLang="zh-TW" sz="4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手機遊戲</a:t>
            </a:r>
            <a:endParaRPr lang="en-US" altLang="zh-TW" sz="4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4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飛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耀葉子互動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科技  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執行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長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蔡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霓臻 </a:t>
            </a:r>
          </a:p>
        </p:txBody>
      </p:sp>
    </p:spTree>
    <p:extLst>
      <p:ext uri="{BB962C8B-B14F-4D97-AF65-F5344CB8AC3E}">
        <p14:creationId xmlns:p14="http://schemas.microsoft.com/office/powerpoint/2010/main" val="21203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217685" cy="42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4" y="620687"/>
            <a:ext cx="9157743" cy="53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3648" y="772170"/>
            <a:ext cx="664797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對象</a:t>
            </a: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定位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在遊戲群聚者的虛擬社會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世界觀：以聖經故事為遊戲世界觀來研發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探    索：神在其中奇妙的作為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            團隊</a:t>
            </a:r>
            <a:r>
              <a:rPr lang="en-US" altLang="zh-TW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共識不分基督徒</a:t>
            </a:r>
            <a:endParaRPr lang="en-US" altLang="zh-TW" sz="2800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            同業</a:t>
            </a:r>
            <a:r>
              <a:rPr lang="en-US" altLang="zh-TW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深層的壓力與同業的認同</a:t>
            </a:r>
            <a:endParaRPr lang="en-US" altLang="zh-TW" sz="2800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            玩家</a:t>
            </a:r>
            <a:r>
              <a:rPr lang="en-US" altLang="zh-TW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接受故事</a:t>
            </a:r>
            <a:r>
              <a:rPr lang="zh-TW" altLang="en-US" sz="28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型態導入</a:t>
            </a:r>
            <a:endParaRPr lang="en-US" altLang="zh-TW" sz="2800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9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73" y="692696"/>
            <a:ext cx="2304256" cy="230425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35696" y="3028175"/>
            <a:ext cx="5646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飛耀葉子</a:t>
            </a:r>
            <a:r>
              <a:rPr lang="zh-TW" altLang="en-US" sz="2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時程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規劃：</a:t>
            </a:r>
          </a:p>
          <a:p>
            <a:r>
              <a:rPr lang="en-US" altLang="zh-TW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2016 Q4 – 2017 Q2    SRPG 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遊戲的研發</a:t>
            </a:r>
            <a:endParaRPr lang="en-US" altLang="zh-TW" sz="2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2017 Q1 – 2018 Q4    The Church </a:t>
            </a:r>
            <a:r>
              <a:rPr lang="en-US" altLang="zh-TW" sz="24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VR</a:t>
            </a:r>
          </a:p>
          <a:p>
            <a:endParaRPr lang="en-US" altLang="zh-TW" sz="24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Contact 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 nini@leap-leaf.com</a:t>
            </a:r>
            <a:endParaRPr lang="en-US" altLang="zh-TW" sz="24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18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99</Words>
  <Application>Microsoft Office PowerPoint</Application>
  <PresentationFormat>如螢幕大小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leapleaf</dc:creator>
  <cp:lastModifiedBy>nini Tsai</cp:lastModifiedBy>
  <cp:revision>17</cp:revision>
  <dcterms:created xsi:type="dcterms:W3CDTF">2016-10-16T09:41:53Z</dcterms:created>
  <dcterms:modified xsi:type="dcterms:W3CDTF">2016-10-17T05:31:40Z</dcterms:modified>
</cp:coreProperties>
</file>