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7" r:id="rId4"/>
    <p:sldId id="264" r:id="rId5"/>
    <p:sldId id="266" r:id="rId6"/>
    <p:sldId id="265" r:id="rId7"/>
    <p:sldId id="263" r:id="rId8"/>
  </p:sldIdLst>
  <p:sldSz cx="9144000" cy="5715000" type="screen16x10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011" autoAdjust="0"/>
  </p:normalViewPr>
  <p:slideViewPr>
    <p:cSldViewPr snapToGrid="0" snapToObjects="1">
      <p:cViewPr>
        <p:scale>
          <a:sx n="110" d="100"/>
          <a:sy n="110" d="100"/>
        </p:scale>
        <p:origin x="1680" y="22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37E82-5261-EB48-A4A4-9EECE42A468B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46B7E3A-8B4F-BA4C-923D-CBDE5BBE8882}">
      <dgm:prSet phldrT="[文字]"/>
      <dgm:spPr/>
      <dgm:t>
        <a:bodyPr/>
        <a:lstStyle/>
        <a:p>
          <a:r>
            <a:rPr lang="zh-TW" altLang="zh-TW" dirty="0" smtClean="0">
              <a:latin typeface="Heiti TC Light"/>
              <a:ea typeface="Heiti TC Light"/>
              <a:cs typeface="Heiti TC Light"/>
            </a:rPr>
            <a:t>人際互動缺乏非言語的線索</a:t>
          </a:r>
          <a:endParaRPr lang="zh-TW" altLang="en-US" dirty="0">
            <a:latin typeface="Heiti TC Light"/>
            <a:ea typeface="Heiti TC Light"/>
            <a:cs typeface="Heiti TC Light"/>
          </a:endParaRPr>
        </a:p>
      </dgm:t>
    </dgm:pt>
    <dgm:pt modelId="{6E9C9BF9-7930-9C46-B5A7-CFE67A760E07}" type="parTrans" cxnId="{4CFD5422-D5BE-4A4B-A422-60230BB99B21}">
      <dgm:prSet/>
      <dgm:spPr/>
      <dgm:t>
        <a:bodyPr/>
        <a:lstStyle/>
        <a:p>
          <a:endParaRPr lang="zh-TW" altLang="en-US"/>
        </a:p>
      </dgm:t>
    </dgm:pt>
    <dgm:pt modelId="{DA755B93-56BB-4645-94A8-7731040067B4}" type="sibTrans" cxnId="{4CFD5422-D5BE-4A4B-A422-60230BB99B21}">
      <dgm:prSet/>
      <dgm:spPr/>
      <dgm:t>
        <a:bodyPr/>
        <a:lstStyle/>
        <a:p>
          <a:endParaRPr lang="zh-TW" altLang="en-US"/>
        </a:p>
      </dgm:t>
    </dgm:pt>
    <dgm:pt modelId="{5FE8ED7D-BCF4-B045-BF7F-CBED181D551B}">
      <dgm:prSet phldrT="[文字]"/>
      <dgm:spPr/>
      <dgm:t>
        <a:bodyPr/>
        <a:lstStyle/>
        <a:p>
          <a:r>
            <a:rPr lang="zh-TW" smtClean="0"/>
            <a:t>肢體語言、表情、語氣聲調溝通線索能力</a:t>
          </a:r>
          <a:endParaRPr lang="zh-TW" altLang="en-US" u="none" dirty="0">
            <a:latin typeface="Heiti TC Light"/>
            <a:ea typeface="Heiti TC Light"/>
            <a:cs typeface="Heiti TC Light"/>
          </a:endParaRPr>
        </a:p>
      </dgm:t>
    </dgm:pt>
    <dgm:pt modelId="{5FD56775-E52C-5F48-A110-3DB6014A9FBE}" type="parTrans" cxnId="{CE435317-76B9-2242-838A-F15EAA5A077E}">
      <dgm:prSet/>
      <dgm:spPr/>
      <dgm:t>
        <a:bodyPr/>
        <a:lstStyle/>
        <a:p>
          <a:endParaRPr lang="zh-TW" altLang="en-US"/>
        </a:p>
      </dgm:t>
    </dgm:pt>
    <dgm:pt modelId="{CF5647B8-5F47-814A-8840-74738B9A2333}" type="sibTrans" cxnId="{CE435317-76B9-2242-838A-F15EAA5A077E}">
      <dgm:prSet/>
      <dgm:spPr/>
      <dgm:t>
        <a:bodyPr/>
        <a:lstStyle/>
        <a:p>
          <a:endParaRPr lang="zh-TW" altLang="en-US"/>
        </a:p>
      </dgm:t>
    </dgm:pt>
    <dgm:pt modelId="{E7D1ADFA-C176-9345-89DA-BCD84F5708A6}">
      <dgm:prSet phldrT="[文字]"/>
      <dgm:spPr/>
      <dgm:t>
        <a:bodyPr/>
        <a:lstStyle/>
        <a:p>
          <a:r>
            <a:rPr lang="zh-TW" altLang="zh-TW" dirty="0" smtClean="0">
              <a:latin typeface="Heiti TC Light"/>
              <a:ea typeface="Heiti TC Light"/>
              <a:cs typeface="Heiti TC Light"/>
            </a:rPr>
            <a:t>匿名交流</a:t>
          </a:r>
          <a:endParaRPr lang="zh-TW" altLang="en-US" dirty="0">
            <a:latin typeface="Heiti TC Light"/>
            <a:ea typeface="Heiti TC Light"/>
            <a:cs typeface="Heiti TC Light"/>
          </a:endParaRPr>
        </a:p>
      </dgm:t>
    </dgm:pt>
    <dgm:pt modelId="{7C92C428-9407-9548-ADA8-57E6B069D795}" type="parTrans" cxnId="{6D599A67-BD7B-394A-BEE4-002BF0BB85BD}">
      <dgm:prSet/>
      <dgm:spPr/>
      <dgm:t>
        <a:bodyPr/>
        <a:lstStyle/>
        <a:p>
          <a:endParaRPr lang="zh-TW" altLang="en-US"/>
        </a:p>
      </dgm:t>
    </dgm:pt>
    <dgm:pt modelId="{CE024B26-BC37-4B4A-9F9B-EC2BCFA52A8C}" type="sibTrans" cxnId="{6D599A67-BD7B-394A-BEE4-002BF0BB85BD}">
      <dgm:prSet/>
      <dgm:spPr/>
      <dgm:t>
        <a:bodyPr/>
        <a:lstStyle/>
        <a:p>
          <a:endParaRPr lang="zh-TW" altLang="en-US"/>
        </a:p>
      </dgm:t>
    </dgm:pt>
    <dgm:pt modelId="{9D393ABB-CA0A-5F4C-A900-9025540C11A4}">
      <dgm:prSet phldrT="[文字]"/>
      <dgm:spPr/>
      <dgm:t>
        <a:bodyPr/>
        <a:lstStyle/>
        <a:p>
          <a:r>
            <a:rPr lang="zh-TW" dirty="0" smtClean="0"/>
            <a:t>談話</a:t>
          </a:r>
          <a:r>
            <a:rPr lang="zh-TW" altLang="en-US" dirty="0" smtClean="0"/>
            <a:t>變</a:t>
          </a:r>
          <a:r>
            <a:rPr lang="zh-TW" dirty="0" smtClean="0"/>
            <a:t>敢言敢怒，甚至說出不堪入耳的暴力、情色的言語</a:t>
          </a:r>
          <a:endParaRPr lang="zh-TW" altLang="en-US" i="0" u="none" dirty="0">
            <a:latin typeface="Heiti TC Light"/>
            <a:ea typeface="Heiti TC Light"/>
            <a:cs typeface="Heiti TC Light"/>
          </a:endParaRPr>
        </a:p>
      </dgm:t>
    </dgm:pt>
    <dgm:pt modelId="{669D0ABF-E414-C54C-B6BF-0D79F830B90E}" type="parTrans" cxnId="{857AF8F9-D32D-9142-BB4D-4461D97F0F55}">
      <dgm:prSet/>
      <dgm:spPr/>
      <dgm:t>
        <a:bodyPr/>
        <a:lstStyle/>
        <a:p>
          <a:endParaRPr lang="zh-TW" altLang="en-US"/>
        </a:p>
      </dgm:t>
    </dgm:pt>
    <dgm:pt modelId="{D1FBC8F8-8A59-6A46-B9C4-4382AC5B3D70}" type="sibTrans" cxnId="{857AF8F9-D32D-9142-BB4D-4461D97F0F55}">
      <dgm:prSet/>
      <dgm:spPr/>
      <dgm:t>
        <a:bodyPr/>
        <a:lstStyle/>
        <a:p>
          <a:endParaRPr lang="zh-TW" altLang="en-US"/>
        </a:p>
      </dgm:t>
    </dgm:pt>
    <dgm:pt modelId="{A695AC8B-590C-7346-973A-D25E77F5C4FC}">
      <dgm:prSet phldrT="[文字]"/>
      <dgm:spPr/>
      <dgm:t>
        <a:bodyPr/>
        <a:lstStyle/>
        <a:p>
          <a:r>
            <a:rPr lang="zh-TW" altLang="zh-TW" dirty="0" smtClean="0">
              <a:latin typeface="Heiti TC Light"/>
              <a:ea typeface="Heiti TC Light"/>
              <a:cs typeface="Heiti TC Light"/>
            </a:rPr>
            <a:t>沒有</a:t>
          </a:r>
          <a:r>
            <a:rPr lang="zh-TW" altLang="zh-TW" dirty="0" smtClean="0">
              <a:latin typeface="Heiti TC Light"/>
              <a:ea typeface="Heiti TC Light"/>
              <a:cs typeface="Heiti TC Light"/>
            </a:rPr>
            <a:t>時間與空間的節制</a:t>
          </a:r>
          <a:endParaRPr lang="zh-TW" altLang="en-US" dirty="0">
            <a:latin typeface="Heiti TC Light"/>
            <a:ea typeface="Heiti TC Light"/>
            <a:cs typeface="Heiti TC Light"/>
          </a:endParaRPr>
        </a:p>
      </dgm:t>
    </dgm:pt>
    <dgm:pt modelId="{43D5094B-DF0F-8345-B7D1-0CB6D91BDC5C}" type="parTrans" cxnId="{B41B1CB3-22D6-B747-B52F-E5252F2B6293}">
      <dgm:prSet/>
      <dgm:spPr/>
      <dgm:t>
        <a:bodyPr/>
        <a:lstStyle/>
        <a:p>
          <a:endParaRPr lang="zh-TW" altLang="en-US"/>
        </a:p>
      </dgm:t>
    </dgm:pt>
    <dgm:pt modelId="{A5CFA911-D4B3-3C49-8DDF-A32DC9D332D8}" type="sibTrans" cxnId="{B41B1CB3-22D6-B747-B52F-E5252F2B6293}">
      <dgm:prSet/>
      <dgm:spPr/>
      <dgm:t>
        <a:bodyPr/>
        <a:lstStyle/>
        <a:p>
          <a:endParaRPr lang="zh-TW" altLang="en-US"/>
        </a:p>
      </dgm:t>
    </dgm:pt>
    <dgm:pt modelId="{D7BB7E54-6133-F74F-B170-870C264A2538}">
      <dgm:prSet phldrT="[文字]"/>
      <dgm:spPr/>
      <dgm:t>
        <a:bodyPr/>
        <a:lstStyle/>
        <a:p>
          <a:r>
            <a:rPr lang="zh-TW" dirty="0" smtClean="0"/>
            <a:t>沒有攜帶手機會恐慌症與失去生活能力</a:t>
          </a:r>
          <a:endParaRPr lang="zh-TW" altLang="en-US" u="none" dirty="0">
            <a:latin typeface="Heiti TC Light"/>
            <a:ea typeface="Heiti TC Light"/>
            <a:cs typeface="Heiti TC Light"/>
          </a:endParaRPr>
        </a:p>
      </dgm:t>
    </dgm:pt>
    <dgm:pt modelId="{0E127C98-EA7E-6F45-B924-59F4C2378703}" type="sibTrans" cxnId="{C4DE9C9C-1A7D-3A47-9D7F-7198190C8A0B}">
      <dgm:prSet/>
      <dgm:spPr/>
      <dgm:t>
        <a:bodyPr/>
        <a:lstStyle/>
        <a:p>
          <a:endParaRPr lang="zh-TW" altLang="en-US"/>
        </a:p>
      </dgm:t>
    </dgm:pt>
    <dgm:pt modelId="{6A4CDB8F-C43A-8A48-90EE-C8FDDBC001D8}" type="parTrans" cxnId="{C4DE9C9C-1A7D-3A47-9D7F-7198190C8A0B}">
      <dgm:prSet/>
      <dgm:spPr/>
      <dgm:t>
        <a:bodyPr/>
        <a:lstStyle/>
        <a:p>
          <a:endParaRPr lang="zh-TW" altLang="en-US"/>
        </a:p>
      </dgm:t>
    </dgm:pt>
    <dgm:pt modelId="{65074138-9264-E24A-A47B-9F48F423F124}" type="pres">
      <dgm:prSet presAssocID="{B6437E82-5261-EB48-A4A4-9EECE42A46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CB03F2-D78D-DA4A-B9BB-5B8609D37B28}" type="pres">
      <dgm:prSet presAssocID="{546B7E3A-8B4F-BA4C-923D-CBDE5BBE8882}" presName="linNode" presStyleCnt="0"/>
      <dgm:spPr/>
    </dgm:pt>
    <dgm:pt modelId="{710203A9-3374-4244-88DF-9148A19B443A}" type="pres">
      <dgm:prSet presAssocID="{546B7E3A-8B4F-BA4C-923D-CBDE5BBE888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37585-D40E-6648-B8C0-637C2EB91436}" type="pres">
      <dgm:prSet presAssocID="{546B7E3A-8B4F-BA4C-923D-CBDE5BBE888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695D03-1DFF-6148-A1E6-4E56C3040943}" type="pres">
      <dgm:prSet presAssocID="{DA755B93-56BB-4645-94A8-7731040067B4}" presName="sp" presStyleCnt="0"/>
      <dgm:spPr/>
    </dgm:pt>
    <dgm:pt modelId="{6EA36E34-AAD2-3D43-9797-E51481108E0B}" type="pres">
      <dgm:prSet presAssocID="{E7D1ADFA-C176-9345-89DA-BCD84F5708A6}" presName="linNode" presStyleCnt="0"/>
      <dgm:spPr/>
    </dgm:pt>
    <dgm:pt modelId="{74A8788F-8625-C049-9C67-19BB4581EE29}" type="pres">
      <dgm:prSet presAssocID="{E7D1ADFA-C176-9345-89DA-BCD84F5708A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F6A8AB-29A0-554A-834C-F7CD56C4127E}" type="pres">
      <dgm:prSet presAssocID="{E7D1ADFA-C176-9345-89DA-BCD84F5708A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7A682E-27A5-8A49-83E5-3C7FBC03E77E}" type="pres">
      <dgm:prSet presAssocID="{CE024B26-BC37-4B4A-9F9B-EC2BCFA52A8C}" presName="sp" presStyleCnt="0"/>
      <dgm:spPr/>
    </dgm:pt>
    <dgm:pt modelId="{6CA65322-5693-D54B-9F86-A9758ACCE9C8}" type="pres">
      <dgm:prSet presAssocID="{A695AC8B-590C-7346-973A-D25E77F5C4FC}" presName="linNode" presStyleCnt="0"/>
      <dgm:spPr/>
    </dgm:pt>
    <dgm:pt modelId="{DBF7560C-78A7-554D-ACDC-98F36570407F}" type="pres">
      <dgm:prSet presAssocID="{A695AC8B-590C-7346-973A-D25E77F5C4F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CD40BA-57A7-1247-B210-2A2366153260}" type="pres">
      <dgm:prSet presAssocID="{A695AC8B-590C-7346-973A-D25E77F5C4F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F5A642-22D9-C14D-994D-7BE45E5A251C}" type="presOf" srcId="{B6437E82-5261-EB48-A4A4-9EECE42A468B}" destId="{65074138-9264-E24A-A47B-9F48F423F124}" srcOrd="0" destOrd="0" presId="urn:microsoft.com/office/officeart/2005/8/layout/vList5"/>
    <dgm:cxn modelId="{6D599A67-BD7B-394A-BEE4-002BF0BB85BD}" srcId="{B6437E82-5261-EB48-A4A4-9EECE42A468B}" destId="{E7D1ADFA-C176-9345-89DA-BCD84F5708A6}" srcOrd="1" destOrd="0" parTransId="{7C92C428-9407-9548-ADA8-57E6B069D795}" sibTransId="{CE024B26-BC37-4B4A-9F9B-EC2BCFA52A8C}"/>
    <dgm:cxn modelId="{4CFD5422-D5BE-4A4B-A422-60230BB99B21}" srcId="{B6437E82-5261-EB48-A4A4-9EECE42A468B}" destId="{546B7E3A-8B4F-BA4C-923D-CBDE5BBE8882}" srcOrd="0" destOrd="0" parTransId="{6E9C9BF9-7930-9C46-B5A7-CFE67A760E07}" sibTransId="{DA755B93-56BB-4645-94A8-7731040067B4}"/>
    <dgm:cxn modelId="{1C42EC17-56E1-934A-B297-39D1A5DFEA7C}" type="presOf" srcId="{D7BB7E54-6133-F74F-B170-870C264A2538}" destId="{52CD40BA-57A7-1247-B210-2A2366153260}" srcOrd="0" destOrd="0" presId="urn:microsoft.com/office/officeart/2005/8/layout/vList5"/>
    <dgm:cxn modelId="{3CB1FF84-FA27-0946-B5E7-FF117F3BEF4E}" type="presOf" srcId="{E7D1ADFA-C176-9345-89DA-BCD84F5708A6}" destId="{74A8788F-8625-C049-9C67-19BB4581EE29}" srcOrd="0" destOrd="0" presId="urn:microsoft.com/office/officeart/2005/8/layout/vList5"/>
    <dgm:cxn modelId="{C4DE9C9C-1A7D-3A47-9D7F-7198190C8A0B}" srcId="{A695AC8B-590C-7346-973A-D25E77F5C4FC}" destId="{D7BB7E54-6133-F74F-B170-870C264A2538}" srcOrd="0" destOrd="0" parTransId="{6A4CDB8F-C43A-8A48-90EE-C8FDDBC001D8}" sibTransId="{0E127C98-EA7E-6F45-B924-59F4C2378703}"/>
    <dgm:cxn modelId="{CE435317-76B9-2242-838A-F15EAA5A077E}" srcId="{546B7E3A-8B4F-BA4C-923D-CBDE5BBE8882}" destId="{5FE8ED7D-BCF4-B045-BF7F-CBED181D551B}" srcOrd="0" destOrd="0" parTransId="{5FD56775-E52C-5F48-A110-3DB6014A9FBE}" sibTransId="{CF5647B8-5F47-814A-8840-74738B9A2333}"/>
    <dgm:cxn modelId="{D9622112-4C8F-AB4F-B817-F4F37A764977}" type="presOf" srcId="{546B7E3A-8B4F-BA4C-923D-CBDE5BBE8882}" destId="{710203A9-3374-4244-88DF-9148A19B443A}" srcOrd="0" destOrd="0" presId="urn:microsoft.com/office/officeart/2005/8/layout/vList5"/>
    <dgm:cxn modelId="{2B883A49-DA9E-A04E-A5AB-9A81CCBF2AF4}" type="presOf" srcId="{A695AC8B-590C-7346-973A-D25E77F5C4FC}" destId="{DBF7560C-78A7-554D-ACDC-98F36570407F}" srcOrd="0" destOrd="0" presId="urn:microsoft.com/office/officeart/2005/8/layout/vList5"/>
    <dgm:cxn modelId="{857AF8F9-D32D-9142-BB4D-4461D97F0F55}" srcId="{E7D1ADFA-C176-9345-89DA-BCD84F5708A6}" destId="{9D393ABB-CA0A-5F4C-A900-9025540C11A4}" srcOrd="0" destOrd="0" parTransId="{669D0ABF-E414-C54C-B6BF-0D79F830B90E}" sibTransId="{D1FBC8F8-8A59-6A46-B9C4-4382AC5B3D70}"/>
    <dgm:cxn modelId="{B41B1CB3-22D6-B747-B52F-E5252F2B6293}" srcId="{B6437E82-5261-EB48-A4A4-9EECE42A468B}" destId="{A695AC8B-590C-7346-973A-D25E77F5C4FC}" srcOrd="2" destOrd="0" parTransId="{43D5094B-DF0F-8345-B7D1-0CB6D91BDC5C}" sibTransId="{A5CFA911-D4B3-3C49-8DDF-A32DC9D332D8}"/>
    <dgm:cxn modelId="{D87A6ED3-CEDE-0244-BC5D-F4BAD1C1C2D0}" type="presOf" srcId="{5FE8ED7D-BCF4-B045-BF7F-CBED181D551B}" destId="{97837585-D40E-6648-B8C0-637C2EB91436}" srcOrd="0" destOrd="0" presId="urn:microsoft.com/office/officeart/2005/8/layout/vList5"/>
    <dgm:cxn modelId="{A35881B0-4DA2-5A46-B111-3BFFF400C40B}" type="presOf" srcId="{9D393ABB-CA0A-5F4C-A900-9025540C11A4}" destId="{80F6A8AB-29A0-554A-834C-F7CD56C4127E}" srcOrd="0" destOrd="0" presId="urn:microsoft.com/office/officeart/2005/8/layout/vList5"/>
    <dgm:cxn modelId="{52BE2398-04D2-2F42-84EC-CCB36366FC7C}" type="presParOf" srcId="{65074138-9264-E24A-A47B-9F48F423F124}" destId="{7ACB03F2-D78D-DA4A-B9BB-5B8609D37B28}" srcOrd="0" destOrd="0" presId="urn:microsoft.com/office/officeart/2005/8/layout/vList5"/>
    <dgm:cxn modelId="{7D6FA3D6-EB57-244E-A7B5-C0AE737E3230}" type="presParOf" srcId="{7ACB03F2-D78D-DA4A-B9BB-5B8609D37B28}" destId="{710203A9-3374-4244-88DF-9148A19B443A}" srcOrd="0" destOrd="0" presId="urn:microsoft.com/office/officeart/2005/8/layout/vList5"/>
    <dgm:cxn modelId="{4E7439E1-76F7-0346-8CF2-DAF1935C7829}" type="presParOf" srcId="{7ACB03F2-D78D-DA4A-B9BB-5B8609D37B28}" destId="{97837585-D40E-6648-B8C0-637C2EB91436}" srcOrd="1" destOrd="0" presId="urn:microsoft.com/office/officeart/2005/8/layout/vList5"/>
    <dgm:cxn modelId="{2FBA387D-4A0D-1C49-82A4-B3A59D05C4A8}" type="presParOf" srcId="{65074138-9264-E24A-A47B-9F48F423F124}" destId="{C6695D03-1DFF-6148-A1E6-4E56C3040943}" srcOrd="1" destOrd="0" presId="urn:microsoft.com/office/officeart/2005/8/layout/vList5"/>
    <dgm:cxn modelId="{7B210CF2-90A9-3847-9AA9-82B2457585FF}" type="presParOf" srcId="{65074138-9264-E24A-A47B-9F48F423F124}" destId="{6EA36E34-AAD2-3D43-9797-E51481108E0B}" srcOrd="2" destOrd="0" presId="urn:microsoft.com/office/officeart/2005/8/layout/vList5"/>
    <dgm:cxn modelId="{7E8A3BB0-FA39-5E40-9EA7-18EA176F16FF}" type="presParOf" srcId="{6EA36E34-AAD2-3D43-9797-E51481108E0B}" destId="{74A8788F-8625-C049-9C67-19BB4581EE29}" srcOrd="0" destOrd="0" presId="urn:microsoft.com/office/officeart/2005/8/layout/vList5"/>
    <dgm:cxn modelId="{982FADB7-EC57-1D41-9365-EA0365B6AB1F}" type="presParOf" srcId="{6EA36E34-AAD2-3D43-9797-E51481108E0B}" destId="{80F6A8AB-29A0-554A-834C-F7CD56C4127E}" srcOrd="1" destOrd="0" presId="urn:microsoft.com/office/officeart/2005/8/layout/vList5"/>
    <dgm:cxn modelId="{84A45F0F-74F9-5D40-9B75-9EC30E13EF8A}" type="presParOf" srcId="{65074138-9264-E24A-A47B-9F48F423F124}" destId="{767A682E-27A5-8A49-83E5-3C7FBC03E77E}" srcOrd="3" destOrd="0" presId="urn:microsoft.com/office/officeart/2005/8/layout/vList5"/>
    <dgm:cxn modelId="{A991589E-EF13-0840-B715-4FE10FB50E42}" type="presParOf" srcId="{65074138-9264-E24A-A47B-9F48F423F124}" destId="{6CA65322-5693-D54B-9F86-A9758ACCE9C8}" srcOrd="4" destOrd="0" presId="urn:microsoft.com/office/officeart/2005/8/layout/vList5"/>
    <dgm:cxn modelId="{966AE692-D0A6-5748-911D-16288B765991}" type="presParOf" srcId="{6CA65322-5693-D54B-9F86-A9758ACCE9C8}" destId="{DBF7560C-78A7-554D-ACDC-98F36570407F}" srcOrd="0" destOrd="0" presId="urn:microsoft.com/office/officeart/2005/8/layout/vList5"/>
    <dgm:cxn modelId="{81D1E4DE-BC62-844B-8E4D-F00D688ACCF3}" type="presParOf" srcId="{6CA65322-5693-D54B-9F86-A9758ACCE9C8}" destId="{52CD40BA-57A7-1247-B210-2A23661532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437E82-5261-EB48-A4A4-9EECE42A468B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46B7E3A-8B4F-BA4C-923D-CBDE5BBE8882}">
      <dgm:prSet phldrT="[文字]"/>
      <dgm:spPr/>
      <dgm:t>
        <a:bodyPr/>
        <a:lstStyle/>
        <a:p>
          <a:r>
            <a:rPr lang="zh-TW" altLang="zh-TW" dirty="0" smtClean="0">
              <a:latin typeface="Heiti TC Light"/>
              <a:ea typeface="Heiti TC Light"/>
              <a:cs typeface="Heiti TC Light"/>
            </a:rPr>
            <a:t>人際互動缺乏非言語的線索</a:t>
          </a:r>
          <a:endParaRPr lang="zh-TW" altLang="en-US" dirty="0">
            <a:latin typeface="Heiti TC Light"/>
            <a:ea typeface="Heiti TC Light"/>
            <a:cs typeface="Heiti TC Light"/>
          </a:endParaRPr>
        </a:p>
      </dgm:t>
    </dgm:pt>
    <dgm:pt modelId="{6E9C9BF9-7930-9C46-B5A7-CFE67A760E07}" type="parTrans" cxnId="{4CFD5422-D5BE-4A4B-A422-60230BB99B21}">
      <dgm:prSet/>
      <dgm:spPr/>
      <dgm:t>
        <a:bodyPr/>
        <a:lstStyle/>
        <a:p>
          <a:endParaRPr lang="zh-TW" altLang="en-US"/>
        </a:p>
      </dgm:t>
    </dgm:pt>
    <dgm:pt modelId="{DA755B93-56BB-4645-94A8-7731040067B4}" type="sibTrans" cxnId="{4CFD5422-D5BE-4A4B-A422-60230BB99B21}">
      <dgm:prSet/>
      <dgm:spPr/>
      <dgm:t>
        <a:bodyPr/>
        <a:lstStyle/>
        <a:p>
          <a:endParaRPr lang="zh-TW" altLang="en-US"/>
        </a:p>
      </dgm:t>
    </dgm:pt>
    <dgm:pt modelId="{5FE8ED7D-BCF4-B045-BF7F-CBED181D551B}">
      <dgm:prSet phldrT="[文字]"/>
      <dgm:spPr/>
      <dgm:t>
        <a:bodyPr/>
        <a:lstStyle/>
        <a:p>
          <a:r>
            <a:rPr lang="zh-TW" altLang="zh-TW" u="none" dirty="0" smtClean="0">
              <a:latin typeface="Heiti TC Light"/>
              <a:ea typeface="Heiti TC Light"/>
              <a:cs typeface="Heiti TC Light"/>
            </a:rPr>
            <a:t>福音推廣平台首重</a:t>
          </a:r>
          <a:r>
            <a:rPr lang="en-US" altLang="zh-TW" u="none" dirty="0" smtClean="0">
              <a:latin typeface="Heiti TC Light"/>
              <a:ea typeface="Heiti TC Light"/>
              <a:cs typeface="Heiti TC Light"/>
            </a:rPr>
            <a:t>APP</a:t>
          </a:r>
          <a:endParaRPr lang="zh-TW" altLang="en-US" u="none" dirty="0">
            <a:latin typeface="Heiti TC Light"/>
            <a:ea typeface="Heiti TC Light"/>
            <a:cs typeface="Heiti TC Light"/>
          </a:endParaRPr>
        </a:p>
      </dgm:t>
    </dgm:pt>
    <dgm:pt modelId="{5FD56775-E52C-5F48-A110-3DB6014A9FBE}" type="parTrans" cxnId="{CE435317-76B9-2242-838A-F15EAA5A077E}">
      <dgm:prSet/>
      <dgm:spPr/>
      <dgm:t>
        <a:bodyPr/>
        <a:lstStyle/>
        <a:p>
          <a:endParaRPr lang="zh-TW" altLang="en-US"/>
        </a:p>
      </dgm:t>
    </dgm:pt>
    <dgm:pt modelId="{CF5647B8-5F47-814A-8840-74738B9A2333}" type="sibTrans" cxnId="{CE435317-76B9-2242-838A-F15EAA5A077E}">
      <dgm:prSet/>
      <dgm:spPr/>
      <dgm:t>
        <a:bodyPr/>
        <a:lstStyle/>
        <a:p>
          <a:endParaRPr lang="zh-TW" altLang="en-US"/>
        </a:p>
      </dgm:t>
    </dgm:pt>
    <dgm:pt modelId="{E7D1ADFA-C176-9345-89DA-BCD84F5708A6}">
      <dgm:prSet phldrT="[文字]"/>
      <dgm:spPr/>
      <dgm:t>
        <a:bodyPr/>
        <a:lstStyle/>
        <a:p>
          <a:r>
            <a:rPr lang="zh-TW" altLang="zh-TW" dirty="0" smtClean="0">
              <a:latin typeface="Heiti TC Light"/>
              <a:ea typeface="Heiti TC Light"/>
              <a:cs typeface="Heiti TC Light"/>
            </a:rPr>
            <a:t>匿名交流</a:t>
          </a:r>
          <a:endParaRPr lang="zh-TW" altLang="en-US" dirty="0">
            <a:latin typeface="Heiti TC Light"/>
            <a:ea typeface="Heiti TC Light"/>
            <a:cs typeface="Heiti TC Light"/>
          </a:endParaRPr>
        </a:p>
      </dgm:t>
    </dgm:pt>
    <dgm:pt modelId="{7C92C428-9407-9548-ADA8-57E6B069D795}" type="parTrans" cxnId="{6D599A67-BD7B-394A-BEE4-002BF0BB85BD}">
      <dgm:prSet/>
      <dgm:spPr/>
      <dgm:t>
        <a:bodyPr/>
        <a:lstStyle/>
        <a:p>
          <a:endParaRPr lang="zh-TW" altLang="en-US"/>
        </a:p>
      </dgm:t>
    </dgm:pt>
    <dgm:pt modelId="{CE024B26-BC37-4B4A-9F9B-EC2BCFA52A8C}" type="sibTrans" cxnId="{6D599A67-BD7B-394A-BEE4-002BF0BB85BD}">
      <dgm:prSet/>
      <dgm:spPr/>
      <dgm:t>
        <a:bodyPr/>
        <a:lstStyle/>
        <a:p>
          <a:endParaRPr lang="zh-TW" altLang="en-US"/>
        </a:p>
      </dgm:t>
    </dgm:pt>
    <dgm:pt modelId="{9D393ABB-CA0A-5F4C-A900-9025540C11A4}">
      <dgm:prSet phldrT="[文字]"/>
      <dgm:spPr/>
      <dgm:t>
        <a:bodyPr/>
        <a:lstStyle/>
        <a:p>
          <a:r>
            <a:rPr lang="zh-TW" altLang="zh-TW" i="0" u="none" dirty="0" smtClean="0">
              <a:latin typeface="Heiti TC Light"/>
              <a:ea typeface="Heiti TC Light"/>
              <a:cs typeface="Heiti TC Light"/>
            </a:rPr>
            <a:t>建立雙向溝通管</a:t>
          </a:r>
          <a:r>
            <a:rPr lang="zh-TW" altLang="zh-TW" b="1" i="0" u="none" dirty="0" smtClean="0">
              <a:latin typeface="Heiti TC Light"/>
              <a:ea typeface="Heiti TC Light"/>
              <a:cs typeface="Heiti TC Light"/>
            </a:rPr>
            <a:t>道</a:t>
          </a:r>
          <a:r>
            <a:rPr lang="zh-TW" altLang="zh-TW" i="0" u="none" dirty="0" smtClean="0">
              <a:latin typeface="Heiti TC Light"/>
              <a:ea typeface="Heiti TC Light"/>
              <a:cs typeface="Heiti TC Light"/>
            </a:rPr>
            <a:t> </a:t>
          </a:r>
          <a:endParaRPr lang="zh-TW" altLang="en-US" i="0" u="none" dirty="0">
            <a:latin typeface="Heiti TC Light"/>
            <a:ea typeface="Heiti TC Light"/>
            <a:cs typeface="Heiti TC Light"/>
          </a:endParaRPr>
        </a:p>
      </dgm:t>
    </dgm:pt>
    <dgm:pt modelId="{669D0ABF-E414-C54C-B6BF-0D79F830B90E}" type="parTrans" cxnId="{857AF8F9-D32D-9142-BB4D-4461D97F0F55}">
      <dgm:prSet/>
      <dgm:spPr/>
      <dgm:t>
        <a:bodyPr/>
        <a:lstStyle/>
        <a:p>
          <a:endParaRPr lang="zh-TW" altLang="en-US"/>
        </a:p>
      </dgm:t>
    </dgm:pt>
    <dgm:pt modelId="{D1FBC8F8-8A59-6A46-B9C4-4382AC5B3D70}" type="sibTrans" cxnId="{857AF8F9-D32D-9142-BB4D-4461D97F0F55}">
      <dgm:prSet/>
      <dgm:spPr/>
      <dgm:t>
        <a:bodyPr/>
        <a:lstStyle/>
        <a:p>
          <a:endParaRPr lang="zh-TW" altLang="en-US"/>
        </a:p>
      </dgm:t>
    </dgm:pt>
    <dgm:pt modelId="{A695AC8B-590C-7346-973A-D25E77F5C4FC}">
      <dgm:prSet phldrT="[文字]"/>
      <dgm:spPr/>
      <dgm:t>
        <a:bodyPr/>
        <a:lstStyle/>
        <a:p>
          <a:r>
            <a:rPr lang="zh-TW" altLang="zh-TW" dirty="0" smtClean="0">
              <a:latin typeface="Heiti TC Light"/>
              <a:ea typeface="Heiti TC Light"/>
              <a:cs typeface="Heiti TC Light"/>
            </a:rPr>
            <a:t>使用者沒有時間與空間的節制</a:t>
          </a:r>
          <a:endParaRPr lang="zh-TW" altLang="en-US" dirty="0">
            <a:latin typeface="Heiti TC Light"/>
            <a:ea typeface="Heiti TC Light"/>
            <a:cs typeface="Heiti TC Light"/>
          </a:endParaRPr>
        </a:p>
      </dgm:t>
    </dgm:pt>
    <dgm:pt modelId="{43D5094B-DF0F-8345-B7D1-0CB6D91BDC5C}" type="parTrans" cxnId="{B41B1CB3-22D6-B747-B52F-E5252F2B6293}">
      <dgm:prSet/>
      <dgm:spPr/>
      <dgm:t>
        <a:bodyPr/>
        <a:lstStyle/>
        <a:p>
          <a:endParaRPr lang="zh-TW" altLang="en-US"/>
        </a:p>
      </dgm:t>
    </dgm:pt>
    <dgm:pt modelId="{A5CFA911-D4B3-3C49-8DDF-A32DC9D332D8}" type="sibTrans" cxnId="{B41B1CB3-22D6-B747-B52F-E5252F2B6293}">
      <dgm:prSet/>
      <dgm:spPr/>
      <dgm:t>
        <a:bodyPr/>
        <a:lstStyle/>
        <a:p>
          <a:endParaRPr lang="zh-TW" altLang="en-US"/>
        </a:p>
      </dgm:t>
    </dgm:pt>
    <dgm:pt modelId="{D7BB7E54-6133-F74F-B170-870C264A2538}">
      <dgm:prSet phldrT="[文字]"/>
      <dgm:spPr/>
      <dgm:t>
        <a:bodyPr/>
        <a:lstStyle/>
        <a:p>
          <a:r>
            <a:rPr lang="zh-TW" altLang="zh-TW" u="none" dirty="0" smtClean="0">
              <a:latin typeface="Heiti TC Light"/>
              <a:ea typeface="Heiti TC Light"/>
              <a:cs typeface="Heiti TC Light"/>
            </a:rPr>
            <a:t>運用大數據精準傳福音</a:t>
          </a:r>
          <a:endParaRPr lang="zh-TW" altLang="en-US" u="none" dirty="0">
            <a:latin typeface="Heiti TC Light"/>
            <a:ea typeface="Heiti TC Light"/>
            <a:cs typeface="Heiti TC Light"/>
          </a:endParaRPr>
        </a:p>
      </dgm:t>
    </dgm:pt>
    <dgm:pt modelId="{0E127C98-EA7E-6F45-B924-59F4C2378703}" type="sibTrans" cxnId="{C4DE9C9C-1A7D-3A47-9D7F-7198190C8A0B}">
      <dgm:prSet/>
      <dgm:spPr/>
      <dgm:t>
        <a:bodyPr/>
        <a:lstStyle/>
        <a:p>
          <a:endParaRPr lang="zh-TW" altLang="en-US"/>
        </a:p>
      </dgm:t>
    </dgm:pt>
    <dgm:pt modelId="{6A4CDB8F-C43A-8A48-90EE-C8FDDBC001D8}" type="parTrans" cxnId="{C4DE9C9C-1A7D-3A47-9D7F-7198190C8A0B}">
      <dgm:prSet/>
      <dgm:spPr/>
      <dgm:t>
        <a:bodyPr/>
        <a:lstStyle/>
        <a:p>
          <a:endParaRPr lang="zh-TW" altLang="en-US"/>
        </a:p>
      </dgm:t>
    </dgm:pt>
    <dgm:pt modelId="{65074138-9264-E24A-A47B-9F48F423F124}" type="pres">
      <dgm:prSet presAssocID="{B6437E82-5261-EB48-A4A4-9EECE42A46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CB03F2-D78D-DA4A-B9BB-5B8609D37B28}" type="pres">
      <dgm:prSet presAssocID="{546B7E3A-8B4F-BA4C-923D-CBDE5BBE8882}" presName="linNode" presStyleCnt="0"/>
      <dgm:spPr/>
    </dgm:pt>
    <dgm:pt modelId="{710203A9-3374-4244-88DF-9148A19B443A}" type="pres">
      <dgm:prSet presAssocID="{546B7E3A-8B4F-BA4C-923D-CBDE5BBE888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37585-D40E-6648-B8C0-637C2EB91436}" type="pres">
      <dgm:prSet presAssocID="{546B7E3A-8B4F-BA4C-923D-CBDE5BBE888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695D03-1DFF-6148-A1E6-4E56C3040943}" type="pres">
      <dgm:prSet presAssocID="{DA755B93-56BB-4645-94A8-7731040067B4}" presName="sp" presStyleCnt="0"/>
      <dgm:spPr/>
    </dgm:pt>
    <dgm:pt modelId="{6EA36E34-AAD2-3D43-9797-E51481108E0B}" type="pres">
      <dgm:prSet presAssocID="{E7D1ADFA-C176-9345-89DA-BCD84F5708A6}" presName="linNode" presStyleCnt="0"/>
      <dgm:spPr/>
    </dgm:pt>
    <dgm:pt modelId="{74A8788F-8625-C049-9C67-19BB4581EE29}" type="pres">
      <dgm:prSet presAssocID="{E7D1ADFA-C176-9345-89DA-BCD84F5708A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F6A8AB-29A0-554A-834C-F7CD56C4127E}" type="pres">
      <dgm:prSet presAssocID="{E7D1ADFA-C176-9345-89DA-BCD84F5708A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7A682E-27A5-8A49-83E5-3C7FBC03E77E}" type="pres">
      <dgm:prSet presAssocID="{CE024B26-BC37-4B4A-9F9B-EC2BCFA52A8C}" presName="sp" presStyleCnt="0"/>
      <dgm:spPr/>
    </dgm:pt>
    <dgm:pt modelId="{6CA65322-5693-D54B-9F86-A9758ACCE9C8}" type="pres">
      <dgm:prSet presAssocID="{A695AC8B-590C-7346-973A-D25E77F5C4FC}" presName="linNode" presStyleCnt="0"/>
      <dgm:spPr/>
    </dgm:pt>
    <dgm:pt modelId="{DBF7560C-78A7-554D-ACDC-98F36570407F}" type="pres">
      <dgm:prSet presAssocID="{A695AC8B-590C-7346-973A-D25E77F5C4F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CD40BA-57A7-1247-B210-2A2366153260}" type="pres">
      <dgm:prSet presAssocID="{A695AC8B-590C-7346-973A-D25E77F5C4F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6D8CE0-BF1A-1747-94DF-85413A653B12}" type="presOf" srcId="{5FE8ED7D-BCF4-B045-BF7F-CBED181D551B}" destId="{97837585-D40E-6648-B8C0-637C2EB91436}" srcOrd="0" destOrd="0" presId="urn:microsoft.com/office/officeart/2005/8/layout/vList5"/>
    <dgm:cxn modelId="{A3FD8EC3-95A4-BC4C-86FB-CF90D7EA36DD}" type="presOf" srcId="{546B7E3A-8B4F-BA4C-923D-CBDE5BBE8882}" destId="{710203A9-3374-4244-88DF-9148A19B443A}" srcOrd="0" destOrd="0" presId="urn:microsoft.com/office/officeart/2005/8/layout/vList5"/>
    <dgm:cxn modelId="{6D599A67-BD7B-394A-BEE4-002BF0BB85BD}" srcId="{B6437E82-5261-EB48-A4A4-9EECE42A468B}" destId="{E7D1ADFA-C176-9345-89DA-BCD84F5708A6}" srcOrd="1" destOrd="0" parTransId="{7C92C428-9407-9548-ADA8-57E6B069D795}" sibTransId="{CE024B26-BC37-4B4A-9F9B-EC2BCFA52A8C}"/>
    <dgm:cxn modelId="{4CFD5422-D5BE-4A4B-A422-60230BB99B21}" srcId="{B6437E82-5261-EB48-A4A4-9EECE42A468B}" destId="{546B7E3A-8B4F-BA4C-923D-CBDE5BBE8882}" srcOrd="0" destOrd="0" parTransId="{6E9C9BF9-7930-9C46-B5A7-CFE67A760E07}" sibTransId="{DA755B93-56BB-4645-94A8-7731040067B4}"/>
    <dgm:cxn modelId="{894322B3-06E9-7745-86EB-29FE4BB3F310}" type="presOf" srcId="{B6437E82-5261-EB48-A4A4-9EECE42A468B}" destId="{65074138-9264-E24A-A47B-9F48F423F124}" srcOrd="0" destOrd="0" presId="urn:microsoft.com/office/officeart/2005/8/layout/vList5"/>
    <dgm:cxn modelId="{2396E670-4F4F-AB4B-BE9C-F5456B7D9294}" type="presOf" srcId="{A695AC8B-590C-7346-973A-D25E77F5C4FC}" destId="{DBF7560C-78A7-554D-ACDC-98F36570407F}" srcOrd="0" destOrd="0" presId="urn:microsoft.com/office/officeart/2005/8/layout/vList5"/>
    <dgm:cxn modelId="{C4DE9C9C-1A7D-3A47-9D7F-7198190C8A0B}" srcId="{A695AC8B-590C-7346-973A-D25E77F5C4FC}" destId="{D7BB7E54-6133-F74F-B170-870C264A2538}" srcOrd="0" destOrd="0" parTransId="{6A4CDB8F-C43A-8A48-90EE-C8FDDBC001D8}" sibTransId="{0E127C98-EA7E-6F45-B924-59F4C2378703}"/>
    <dgm:cxn modelId="{CE435317-76B9-2242-838A-F15EAA5A077E}" srcId="{546B7E3A-8B4F-BA4C-923D-CBDE5BBE8882}" destId="{5FE8ED7D-BCF4-B045-BF7F-CBED181D551B}" srcOrd="0" destOrd="0" parTransId="{5FD56775-E52C-5F48-A110-3DB6014A9FBE}" sibTransId="{CF5647B8-5F47-814A-8840-74738B9A2333}"/>
    <dgm:cxn modelId="{732B6E34-F6E1-5547-BDFF-421D0110098C}" type="presOf" srcId="{D7BB7E54-6133-F74F-B170-870C264A2538}" destId="{52CD40BA-57A7-1247-B210-2A2366153260}" srcOrd="0" destOrd="0" presId="urn:microsoft.com/office/officeart/2005/8/layout/vList5"/>
    <dgm:cxn modelId="{7992A2B3-2F93-C449-A214-E71054BC7399}" type="presOf" srcId="{9D393ABB-CA0A-5F4C-A900-9025540C11A4}" destId="{80F6A8AB-29A0-554A-834C-F7CD56C4127E}" srcOrd="0" destOrd="0" presId="urn:microsoft.com/office/officeart/2005/8/layout/vList5"/>
    <dgm:cxn modelId="{CE33135E-B2B8-CD4B-BF26-5D12BDEBD69A}" type="presOf" srcId="{E7D1ADFA-C176-9345-89DA-BCD84F5708A6}" destId="{74A8788F-8625-C049-9C67-19BB4581EE29}" srcOrd="0" destOrd="0" presId="urn:microsoft.com/office/officeart/2005/8/layout/vList5"/>
    <dgm:cxn modelId="{857AF8F9-D32D-9142-BB4D-4461D97F0F55}" srcId="{E7D1ADFA-C176-9345-89DA-BCD84F5708A6}" destId="{9D393ABB-CA0A-5F4C-A900-9025540C11A4}" srcOrd="0" destOrd="0" parTransId="{669D0ABF-E414-C54C-B6BF-0D79F830B90E}" sibTransId="{D1FBC8F8-8A59-6A46-B9C4-4382AC5B3D70}"/>
    <dgm:cxn modelId="{B41B1CB3-22D6-B747-B52F-E5252F2B6293}" srcId="{B6437E82-5261-EB48-A4A4-9EECE42A468B}" destId="{A695AC8B-590C-7346-973A-D25E77F5C4FC}" srcOrd="2" destOrd="0" parTransId="{43D5094B-DF0F-8345-B7D1-0CB6D91BDC5C}" sibTransId="{A5CFA911-D4B3-3C49-8DDF-A32DC9D332D8}"/>
    <dgm:cxn modelId="{CB151FC6-2CB8-9A4F-B698-9F2EDEAB4479}" type="presParOf" srcId="{65074138-9264-E24A-A47B-9F48F423F124}" destId="{7ACB03F2-D78D-DA4A-B9BB-5B8609D37B28}" srcOrd="0" destOrd="0" presId="urn:microsoft.com/office/officeart/2005/8/layout/vList5"/>
    <dgm:cxn modelId="{BE940C90-E036-DE40-971B-920389D24D0F}" type="presParOf" srcId="{7ACB03F2-D78D-DA4A-B9BB-5B8609D37B28}" destId="{710203A9-3374-4244-88DF-9148A19B443A}" srcOrd="0" destOrd="0" presId="urn:microsoft.com/office/officeart/2005/8/layout/vList5"/>
    <dgm:cxn modelId="{8A18900F-570E-4749-BB13-C4B7DB310267}" type="presParOf" srcId="{7ACB03F2-D78D-DA4A-B9BB-5B8609D37B28}" destId="{97837585-D40E-6648-B8C0-637C2EB91436}" srcOrd="1" destOrd="0" presId="urn:microsoft.com/office/officeart/2005/8/layout/vList5"/>
    <dgm:cxn modelId="{EDA8C89F-DB76-D34C-AF35-94C9159646AC}" type="presParOf" srcId="{65074138-9264-E24A-A47B-9F48F423F124}" destId="{C6695D03-1DFF-6148-A1E6-4E56C3040943}" srcOrd="1" destOrd="0" presId="urn:microsoft.com/office/officeart/2005/8/layout/vList5"/>
    <dgm:cxn modelId="{1330A35B-0E52-894D-B31D-DBC04BF7B884}" type="presParOf" srcId="{65074138-9264-E24A-A47B-9F48F423F124}" destId="{6EA36E34-AAD2-3D43-9797-E51481108E0B}" srcOrd="2" destOrd="0" presId="urn:microsoft.com/office/officeart/2005/8/layout/vList5"/>
    <dgm:cxn modelId="{17C7654D-E07C-E743-9E85-96161D7E1B63}" type="presParOf" srcId="{6EA36E34-AAD2-3D43-9797-E51481108E0B}" destId="{74A8788F-8625-C049-9C67-19BB4581EE29}" srcOrd="0" destOrd="0" presId="urn:microsoft.com/office/officeart/2005/8/layout/vList5"/>
    <dgm:cxn modelId="{A600C72F-0BD5-5846-86B1-CE496CA5B573}" type="presParOf" srcId="{6EA36E34-AAD2-3D43-9797-E51481108E0B}" destId="{80F6A8AB-29A0-554A-834C-F7CD56C4127E}" srcOrd="1" destOrd="0" presId="urn:microsoft.com/office/officeart/2005/8/layout/vList5"/>
    <dgm:cxn modelId="{96D85D52-7688-F64C-BB84-F4018345AA7E}" type="presParOf" srcId="{65074138-9264-E24A-A47B-9F48F423F124}" destId="{767A682E-27A5-8A49-83E5-3C7FBC03E77E}" srcOrd="3" destOrd="0" presId="urn:microsoft.com/office/officeart/2005/8/layout/vList5"/>
    <dgm:cxn modelId="{5E0DF640-286C-1A40-9BC3-72499843F838}" type="presParOf" srcId="{65074138-9264-E24A-A47B-9F48F423F124}" destId="{6CA65322-5693-D54B-9F86-A9758ACCE9C8}" srcOrd="4" destOrd="0" presId="urn:microsoft.com/office/officeart/2005/8/layout/vList5"/>
    <dgm:cxn modelId="{E8E159BF-F677-0E48-863B-3B4CE9DA2157}" type="presParOf" srcId="{6CA65322-5693-D54B-9F86-A9758ACCE9C8}" destId="{DBF7560C-78A7-554D-ACDC-98F36570407F}" srcOrd="0" destOrd="0" presId="urn:microsoft.com/office/officeart/2005/8/layout/vList5"/>
    <dgm:cxn modelId="{2459B82B-11F1-6646-BD05-F3B635CD4CAD}" type="presParOf" srcId="{6CA65322-5693-D54B-9F86-A9758ACCE9C8}" destId="{52CD40BA-57A7-1247-B210-2A23661532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7585-D40E-6648-B8C0-637C2EB91436}">
      <dsp:nvSpPr>
        <dsp:cNvPr id="0" name=""/>
        <dsp:cNvSpPr/>
      </dsp:nvSpPr>
      <dsp:spPr>
        <a:xfrm rot="5400000">
          <a:off x="3471419" y="-1334122"/>
          <a:ext cx="764776" cy="3627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kern="1200" smtClean="0"/>
            <a:t>肢體語言、表情、語氣聲調溝通線索能力</a:t>
          </a:r>
          <a:endParaRPr lang="zh-TW" altLang="en-US" sz="1900" u="none" kern="1200" dirty="0">
            <a:latin typeface="Heiti TC Light"/>
            <a:ea typeface="Heiti TC Light"/>
            <a:cs typeface="Heiti TC Light"/>
          </a:endParaRPr>
        </a:p>
      </dsp:txBody>
      <dsp:txXfrm rot="-5400000">
        <a:off x="2040252" y="134378"/>
        <a:ext cx="3589779" cy="690110"/>
      </dsp:txXfrm>
    </dsp:sp>
    <dsp:sp modelId="{710203A9-3374-4244-88DF-9148A19B443A}">
      <dsp:nvSpPr>
        <dsp:cNvPr id="0" name=""/>
        <dsp:cNvSpPr/>
      </dsp:nvSpPr>
      <dsp:spPr>
        <a:xfrm>
          <a:off x="0" y="1448"/>
          <a:ext cx="2040251" cy="955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dirty="0" smtClean="0">
              <a:latin typeface="Heiti TC Light"/>
              <a:ea typeface="Heiti TC Light"/>
              <a:cs typeface="Heiti TC Light"/>
            </a:rPr>
            <a:t>人際互動缺乏非言語的線索</a:t>
          </a:r>
          <a:endParaRPr lang="zh-TW" altLang="en-US" sz="2300" kern="1200" dirty="0">
            <a:latin typeface="Heiti TC Light"/>
            <a:ea typeface="Heiti TC Light"/>
            <a:cs typeface="Heiti TC Light"/>
          </a:endParaRPr>
        </a:p>
      </dsp:txBody>
      <dsp:txXfrm>
        <a:off x="46667" y="48115"/>
        <a:ext cx="1946917" cy="862637"/>
      </dsp:txXfrm>
    </dsp:sp>
    <dsp:sp modelId="{80F6A8AB-29A0-554A-834C-F7CD56C4127E}">
      <dsp:nvSpPr>
        <dsp:cNvPr id="0" name=""/>
        <dsp:cNvSpPr/>
      </dsp:nvSpPr>
      <dsp:spPr>
        <a:xfrm rot="5400000">
          <a:off x="3471419" y="-330352"/>
          <a:ext cx="764776" cy="3627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kern="1200" dirty="0" smtClean="0"/>
            <a:t>談話</a:t>
          </a:r>
          <a:r>
            <a:rPr lang="zh-TW" altLang="en-US" sz="1900" kern="1200" dirty="0" smtClean="0"/>
            <a:t>變</a:t>
          </a:r>
          <a:r>
            <a:rPr lang="zh-TW" sz="1900" kern="1200" dirty="0" smtClean="0"/>
            <a:t>敢言敢怒，甚至說出不堪入耳的暴力、情色的言語</a:t>
          </a:r>
          <a:endParaRPr lang="zh-TW" altLang="en-US" sz="1900" i="0" u="none" kern="1200" dirty="0">
            <a:latin typeface="Heiti TC Light"/>
            <a:ea typeface="Heiti TC Light"/>
            <a:cs typeface="Heiti TC Light"/>
          </a:endParaRPr>
        </a:p>
      </dsp:txBody>
      <dsp:txXfrm rot="-5400000">
        <a:off x="2040252" y="1138148"/>
        <a:ext cx="3589779" cy="690110"/>
      </dsp:txXfrm>
    </dsp:sp>
    <dsp:sp modelId="{74A8788F-8625-C049-9C67-19BB4581EE29}">
      <dsp:nvSpPr>
        <dsp:cNvPr id="0" name=""/>
        <dsp:cNvSpPr/>
      </dsp:nvSpPr>
      <dsp:spPr>
        <a:xfrm>
          <a:off x="0" y="1005217"/>
          <a:ext cx="2040251" cy="955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dirty="0" smtClean="0">
              <a:latin typeface="Heiti TC Light"/>
              <a:ea typeface="Heiti TC Light"/>
              <a:cs typeface="Heiti TC Light"/>
            </a:rPr>
            <a:t>匿名交流</a:t>
          </a:r>
          <a:endParaRPr lang="zh-TW" altLang="en-US" sz="2300" kern="1200" dirty="0">
            <a:latin typeface="Heiti TC Light"/>
            <a:ea typeface="Heiti TC Light"/>
            <a:cs typeface="Heiti TC Light"/>
          </a:endParaRPr>
        </a:p>
      </dsp:txBody>
      <dsp:txXfrm>
        <a:off x="46667" y="1051884"/>
        <a:ext cx="1946917" cy="862637"/>
      </dsp:txXfrm>
    </dsp:sp>
    <dsp:sp modelId="{52CD40BA-57A7-1247-B210-2A2366153260}">
      <dsp:nvSpPr>
        <dsp:cNvPr id="0" name=""/>
        <dsp:cNvSpPr/>
      </dsp:nvSpPr>
      <dsp:spPr>
        <a:xfrm rot="5400000">
          <a:off x="3471419" y="673416"/>
          <a:ext cx="764776" cy="3627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kern="1200" dirty="0" smtClean="0"/>
            <a:t>沒有攜帶手機會恐慌症與失去生活能力</a:t>
          </a:r>
          <a:endParaRPr lang="zh-TW" altLang="en-US" sz="1900" u="none" kern="1200" dirty="0">
            <a:latin typeface="Heiti TC Light"/>
            <a:ea typeface="Heiti TC Light"/>
            <a:cs typeface="Heiti TC Light"/>
          </a:endParaRPr>
        </a:p>
      </dsp:txBody>
      <dsp:txXfrm rot="-5400000">
        <a:off x="2040252" y="2141917"/>
        <a:ext cx="3589779" cy="690110"/>
      </dsp:txXfrm>
    </dsp:sp>
    <dsp:sp modelId="{DBF7560C-78A7-554D-ACDC-98F36570407F}">
      <dsp:nvSpPr>
        <dsp:cNvPr id="0" name=""/>
        <dsp:cNvSpPr/>
      </dsp:nvSpPr>
      <dsp:spPr>
        <a:xfrm>
          <a:off x="0" y="2008987"/>
          <a:ext cx="2040251" cy="955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dirty="0" smtClean="0">
              <a:latin typeface="Heiti TC Light"/>
              <a:ea typeface="Heiti TC Light"/>
              <a:cs typeface="Heiti TC Light"/>
            </a:rPr>
            <a:t>沒有</a:t>
          </a:r>
          <a:r>
            <a:rPr lang="zh-TW" altLang="zh-TW" sz="2300" kern="1200" dirty="0" smtClean="0">
              <a:latin typeface="Heiti TC Light"/>
              <a:ea typeface="Heiti TC Light"/>
              <a:cs typeface="Heiti TC Light"/>
            </a:rPr>
            <a:t>時間與空間的節制</a:t>
          </a:r>
          <a:endParaRPr lang="zh-TW" altLang="en-US" sz="2300" kern="1200" dirty="0">
            <a:latin typeface="Heiti TC Light"/>
            <a:ea typeface="Heiti TC Light"/>
            <a:cs typeface="Heiti TC Light"/>
          </a:endParaRPr>
        </a:p>
      </dsp:txBody>
      <dsp:txXfrm>
        <a:off x="46667" y="2055654"/>
        <a:ext cx="1946917" cy="862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7585-D40E-6648-B8C0-637C2EB91436}">
      <dsp:nvSpPr>
        <dsp:cNvPr id="0" name=""/>
        <dsp:cNvSpPr/>
      </dsp:nvSpPr>
      <dsp:spPr>
        <a:xfrm rot="5400000">
          <a:off x="3303924" y="-1269751"/>
          <a:ext cx="727876" cy="34521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300" u="none" kern="1200" dirty="0" smtClean="0">
              <a:latin typeface="Heiti TC Light"/>
              <a:ea typeface="Heiti TC Light"/>
              <a:cs typeface="Heiti TC Light"/>
            </a:rPr>
            <a:t>福音推廣平台首重</a:t>
          </a:r>
          <a:r>
            <a:rPr lang="en-US" altLang="zh-TW" sz="2300" u="none" kern="1200" dirty="0" smtClean="0">
              <a:latin typeface="Heiti TC Light"/>
              <a:ea typeface="Heiti TC Light"/>
              <a:cs typeface="Heiti TC Light"/>
            </a:rPr>
            <a:t>APP</a:t>
          </a:r>
          <a:endParaRPr lang="zh-TW" altLang="en-US" sz="2300" u="none" kern="1200" dirty="0">
            <a:latin typeface="Heiti TC Light"/>
            <a:ea typeface="Heiti TC Light"/>
            <a:cs typeface="Heiti TC Light"/>
          </a:endParaRPr>
        </a:p>
      </dsp:txBody>
      <dsp:txXfrm rot="-5400000">
        <a:off x="1941809" y="127896"/>
        <a:ext cx="3416574" cy="656812"/>
      </dsp:txXfrm>
    </dsp:sp>
    <dsp:sp modelId="{710203A9-3374-4244-88DF-9148A19B443A}">
      <dsp:nvSpPr>
        <dsp:cNvPr id="0" name=""/>
        <dsp:cNvSpPr/>
      </dsp:nvSpPr>
      <dsp:spPr>
        <a:xfrm>
          <a:off x="0" y="1378"/>
          <a:ext cx="1941809" cy="9098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900" kern="1200" dirty="0" smtClean="0">
              <a:latin typeface="Heiti TC Light"/>
              <a:ea typeface="Heiti TC Light"/>
              <a:cs typeface="Heiti TC Light"/>
            </a:rPr>
            <a:t>人際互動缺乏非言語的線索</a:t>
          </a:r>
          <a:endParaRPr lang="zh-TW" altLang="en-US" sz="1900" kern="1200" dirty="0">
            <a:latin typeface="Heiti TC Light"/>
            <a:ea typeface="Heiti TC Light"/>
            <a:cs typeface="Heiti TC Light"/>
          </a:endParaRPr>
        </a:p>
      </dsp:txBody>
      <dsp:txXfrm>
        <a:off x="44415" y="45793"/>
        <a:ext cx="1852979" cy="821015"/>
      </dsp:txXfrm>
    </dsp:sp>
    <dsp:sp modelId="{80F6A8AB-29A0-554A-834C-F7CD56C4127E}">
      <dsp:nvSpPr>
        <dsp:cNvPr id="0" name=""/>
        <dsp:cNvSpPr/>
      </dsp:nvSpPr>
      <dsp:spPr>
        <a:xfrm rot="5400000">
          <a:off x="3303924" y="-314413"/>
          <a:ext cx="727876" cy="34521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300" i="0" u="none" kern="1200" dirty="0" smtClean="0">
              <a:latin typeface="Heiti TC Light"/>
              <a:ea typeface="Heiti TC Light"/>
              <a:cs typeface="Heiti TC Light"/>
            </a:rPr>
            <a:t>建立雙向溝通管</a:t>
          </a:r>
          <a:r>
            <a:rPr lang="zh-TW" altLang="zh-TW" sz="2300" b="1" i="0" u="none" kern="1200" dirty="0" smtClean="0">
              <a:latin typeface="Heiti TC Light"/>
              <a:ea typeface="Heiti TC Light"/>
              <a:cs typeface="Heiti TC Light"/>
            </a:rPr>
            <a:t>道</a:t>
          </a:r>
          <a:r>
            <a:rPr lang="zh-TW" altLang="zh-TW" sz="2300" i="0" u="none" kern="1200" dirty="0" smtClean="0">
              <a:latin typeface="Heiti TC Light"/>
              <a:ea typeface="Heiti TC Light"/>
              <a:cs typeface="Heiti TC Light"/>
            </a:rPr>
            <a:t> </a:t>
          </a:r>
          <a:endParaRPr lang="zh-TW" altLang="en-US" sz="2300" i="0" u="none" kern="1200" dirty="0">
            <a:latin typeface="Heiti TC Light"/>
            <a:ea typeface="Heiti TC Light"/>
            <a:cs typeface="Heiti TC Light"/>
          </a:endParaRPr>
        </a:p>
      </dsp:txBody>
      <dsp:txXfrm rot="-5400000">
        <a:off x="1941809" y="1083234"/>
        <a:ext cx="3416574" cy="656812"/>
      </dsp:txXfrm>
    </dsp:sp>
    <dsp:sp modelId="{74A8788F-8625-C049-9C67-19BB4581EE29}">
      <dsp:nvSpPr>
        <dsp:cNvPr id="0" name=""/>
        <dsp:cNvSpPr/>
      </dsp:nvSpPr>
      <dsp:spPr>
        <a:xfrm>
          <a:off x="0" y="956716"/>
          <a:ext cx="1941809" cy="9098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900" kern="1200" dirty="0" smtClean="0">
              <a:latin typeface="Heiti TC Light"/>
              <a:ea typeface="Heiti TC Light"/>
              <a:cs typeface="Heiti TC Light"/>
            </a:rPr>
            <a:t>匿名交流</a:t>
          </a:r>
          <a:endParaRPr lang="zh-TW" altLang="en-US" sz="1900" kern="1200" dirty="0">
            <a:latin typeface="Heiti TC Light"/>
            <a:ea typeface="Heiti TC Light"/>
            <a:cs typeface="Heiti TC Light"/>
          </a:endParaRPr>
        </a:p>
      </dsp:txBody>
      <dsp:txXfrm>
        <a:off x="44415" y="1001131"/>
        <a:ext cx="1852979" cy="821015"/>
      </dsp:txXfrm>
    </dsp:sp>
    <dsp:sp modelId="{52CD40BA-57A7-1247-B210-2A2366153260}">
      <dsp:nvSpPr>
        <dsp:cNvPr id="0" name=""/>
        <dsp:cNvSpPr/>
      </dsp:nvSpPr>
      <dsp:spPr>
        <a:xfrm rot="5400000">
          <a:off x="3303924" y="640924"/>
          <a:ext cx="727876" cy="34521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300" u="none" kern="1200" dirty="0" smtClean="0">
              <a:latin typeface="Heiti TC Light"/>
              <a:ea typeface="Heiti TC Light"/>
              <a:cs typeface="Heiti TC Light"/>
            </a:rPr>
            <a:t>運用大數據精準傳福音</a:t>
          </a:r>
          <a:endParaRPr lang="zh-TW" altLang="en-US" sz="2300" u="none" kern="1200" dirty="0">
            <a:latin typeface="Heiti TC Light"/>
            <a:ea typeface="Heiti TC Light"/>
            <a:cs typeface="Heiti TC Light"/>
          </a:endParaRPr>
        </a:p>
      </dsp:txBody>
      <dsp:txXfrm rot="-5400000">
        <a:off x="1941809" y="2038571"/>
        <a:ext cx="3416574" cy="656812"/>
      </dsp:txXfrm>
    </dsp:sp>
    <dsp:sp modelId="{DBF7560C-78A7-554D-ACDC-98F36570407F}">
      <dsp:nvSpPr>
        <dsp:cNvPr id="0" name=""/>
        <dsp:cNvSpPr/>
      </dsp:nvSpPr>
      <dsp:spPr>
        <a:xfrm>
          <a:off x="0" y="1912054"/>
          <a:ext cx="1941809" cy="9098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900" kern="1200" dirty="0" smtClean="0">
              <a:latin typeface="Heiti TC Light"/>
              <a:ea typeface="Heiti TC Light"/>
              <a:cs typeface="Heiti TC Light"/>
            </a:rPr>
            <a:t>使用者沒有時間與空間的節制</a:t>
          </a:r>
          <a:endParaRPr lang="zh-TW" altLang="en-US" sz="1900" kern="1200" dirty="0">
            <a:latin typeface="Heiti TC Light"/>
            <a:ea typeface="Heiti TC Light"/>
            <a:cs typeface="Heiti TC Light"/>
          </a:endParaRPr>
        </a:p>
      </dsp:txBody>
      <dsp:txXfrm>
        <a:off x="44415" y="1956469"/>
        <a:ext cx="1852979" cy="821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92DD9-1F68-D54A-AE1A-C4DE7C3508E4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27F5-43E2-C141-BDA6-11836157FE5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833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27F5-43E2-C141-BDA6-11836157FE55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739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27F5-43E2-C141-BDA6-11836157FE55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20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241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1240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86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077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291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828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71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062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547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4704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5089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63DD-0C36-5442-8065-598DD9CBEDC6}" type="datetimeFigureOut">
              <a:rPr kumimoji="1" lang="zh-TW" altLang="en-US" smtClean="0"/>
              <a:t>2016/10/17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F36B-627A-A744-9FDA-2B26CCE2241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3472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4141325"/>
            <a:ext cx="6400800" cy="867833"/>
          </a:xfrm>
        </p:spPr>
        <p:txBody>
          <a:bodyPr>
            <a:normAutofit/>
          </a:bodyPr>
          <a:lstStyle/>
          <a:p>
            <a:r>
              <a:rPr kumimoji="1" lang="zh-TW" altLang="en-US" dirty="0" smtClean="0">
                <a:solidFill>
                  <a:srgbClr val="FF0000"/>
                </a:solidFill>
                <a:latin typeface="Heiti TC Medium"/>
                <a:ea typeface="Heiti TC Medium"/>
                <a:cs typeface="Heiti TC Medium"/>
              </a:rPr>
              <a:t>我的教會</a:t>
            </a:r>
            <a:r>
              <a:rPr kumimoji="1" lang="en-US" altLang="zh-TW" dirty="0" smtClean="0">
                <a:solidFill>
                  <a:srgbClr val="FF0000"/>
                </a:solidFill>
                <a:latin typeface="Heiti TC Medium"/>
                <a:ea typeface="Heiti TC Medium"/>
                <a:cs typeface="Heiti TC Medium"/>
              </a:rPr>
              <a:t>app</a:t>
            </a:r>
            <a:br>
              <a:rPr kumimoji="1" lang="en-US" altLang="zh-TW" dirty="0" smtClean="0">
                <a:solidFill>
                  <a:srgbClr val="FF0000"/>
                </a:solidFill>
                <a:latin typeface="Heiti TC Medium"/>
                <a:ea typeface="Heiti TC Medium"/>
                <a:cs typeface="Heiti TC Medium"/>
              </a:rPr>
            </a:br>
            <a:r>
              <a:rPr kumimoji="1"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iti TC Medium"/>
                <a:ea typeface="Heiti TC Medium"/>
                <a:cs typeface="Heiti TC Medium"/>
              </a:rPr>
              <a:t>愛</a:t>
            </a:r>
            <a:r>
              <a:rPr kumimoji="1"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iti TC Medium"/>
                <a:ea typeface="Heiti TC Medium"/>
                <a:cs typeface="Heiti TC Medium"/>
              </a:rPr>
              <a:t>無界全人關懷協會</a:t>
            </a:r>
            <a:endParaRPr kumimoji="1"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Heiti TC Medium"/>
              <a:ea typeface="Heiti TC Medium"/>
              <a:cs typeface="Heiti TC Medium"/>
            </a:endParaRPr>
          </a:p>
        </p:txBody>
      </p:sp>
      <p:pic>
        <p:nvPicPr>
          <p:cNvPr id="7" name="圖片 6" descr="手機APP事工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63" y="356948"/>
            <a:ext cx="2219577" cy="35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5F2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aphicFrame>
        <p:nvGraphicFramePr>
          <p:cNvPr id="12" name="資料圖表 11"/>
          <p:cNvGraphicFramePr/>
          <p:nvPr>
            <p:extLst>
              <p:ext uri="{D42A27DB-BD31-4B8C-83A1-F6EECF244321}">
                <p14:modId xmlns:p14="http://schemas.microsoft.com/office/powerpoint/2010/main" val="10602374"/>
              </p:ext>
            </p:extLst>
          </p:nvPr>
        </p:nvGraphicFramePr>
        <p:xfrm>
          <a:off x="747860" y="552298"/>
          <a:ext cx="5667364" cy="296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78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575" y="0"/>
            <a:ext cx="9144000" cy="5715000"/>
          </a:xfrm>
          <a:prstGeom prst="rect">
            <a:avLst/>
          </a:prstGeom>
          <a:solidFill>
            <a:srgbClr val="F5F2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72334"/>
          <a:stretch/>
        </p:blipFill>
        <p:spPr>
          <a:xfrm>
            <a:off x="11575" y="1111169"/>
            <a:ext cx="9144000" cy="30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732621"/>
          </a:xfrm>
          <a:prstGeom prst="rect">
            <a:avLst/>
          </a:prstGeom>
          <a:solidFill>
            <a:srgbClr val="F5F2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b="7950"/>
          <a:stretch/>
        </p:blipFill>
        <p:spPr>
          <a:xfrm>
            <a:off x="1354238" y="0"/>
            <a:ext cx="6539696" cy="57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732621"/>
          </a:xfrm>
          <a:prstGeom prst="rect">
            <a:avLst/>
          </a:prstGeom>
          <a:solidFill>
            <a:srgbClr val="F5F2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13164" r="5762" b="30532"/>
          <a:stretch/>
        </p:blipFill>
        <p:spPr>
          <a:xfrm>
            <a:off x="1718840" y="246585"/>
            <a:ext cx="5729469" cy="52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732621"/>
          </a:xfrm>
          <a:prstGeom prst="rect">
            <a:avLst/>
          </a:prstGeom>
          <a:solidFill>
            <a:srgbClr val="F5F2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3"/>
          <a:stretch/>
        </p:blipFill>
        <p:spPr>
          <a:xfrm>
            <a:off x="0" y="570613"/>
            <a:ext cx="9144000" cy="46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05925" y="121890"/>
            <a:ext cx="6400800" cy="867833"/>
          </a:xfrm>
        </p:spPr>
        <p:txBody>
          <a:bodyPr/>
          <a:lstStyle/>
          <a:p>
            <a:pPr algn="l"/>
            <a:r>
              <a:rPr kumimoji="1" lang="zh-TW" altLang="en-US" dirty="0" smtClean="0">
                <a:solidFill>
                  <a:srgbClr val="FF0000"/>
                </a:solidFill>
                <a:latin typeface="Heiti TC Medium"/>
                <a:ea typeface="Heiti TC Medium"/>
                <a:cs typeface="Heiti TC Medium"/>
              </a:rPr>
              <a:t>我的教會</a:t>
            </a:r>
            <a:r>
              <a:rPr kumimoji="1" lang="en-US" altLang="zh-TW" dirty="0" smtClean="0">
                <a:solidFill>
                  <a:srgbClr val="FF0000"/>
                </a:solidFill>
                <a:latin typeface="Heiti TC Medium"/>
                <a:ea typeface="Heiti TC Medium"/>
                <a:cs typeface="Heiti TC Medium"/>
              </a:rPr>
              <a:t>app</a:t>
            </a:r>
            <a:br>
              <a:rPr kumimoji="1" lang="en-US" altLang="zh-TW" dirty="0" smtClean="0">
                <a:solidFill>
                  <a:srgbClr val="FF0000"/>
                </a:solidFill>
                <a:latin typeface="Heiti TC Medium"/>
                <a:ea typeface="Heiti TC Medium"/>
                <a:cs typeface="Heiti TC Medium"/>
              </a:rPr>
            </a:br>
            <a:r>
              <a:rPr kumimoji="1"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iti TC Medium"/>
                <a:ea typeface="Heiti TC Medium"/>
                <a:cs typeface="Heiti TC Medium"/>
              </a:rPr>
              <a:t>愛無界全人關懷協會</a:t>
            </a:r>
            <a:endParaRPr kumimoji="1"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81774" y="389130"/>
            <a:ext cx="278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TW" altLang="zh-TW" sz="2800" dirty="0">
                <a:latin typeface="Heiti TC Medium"/>
                <a:ea typeface="Heiti TC Medium"/>
                <a:cs typeface="Heiti TC Medium"/>
              </a:rPr>
              <a:t>為什麼我們要做</a:t>
            </a:r>
            <a:endParaRPr lang="zh-TW" altLang="zh-TW" sz="2800" dirty="0">
              <a:solidFill>
                <a:srgbClr val="000090"/>
              </a:solidFill>
              <a:latin typeface="Heiti TC Medium"/>
              <a:ea typeface="Heiti TC Medium"/>
              <a:cs typeface="Heiti TC Medium"/>
            </a:endParaRPr>
          </a:p>
        </p:txBody>
      </p:sp>
      <p:pic>
        <p:nvPicPr>
          <p:cNvPr id="2" name="圖片 1" descr="手機APP事工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14" y="1641267"/>
            <a:ext cx="2219577" cy="3570114"/>
          </a:xfrm>
          <a:prstGeom prst="rect">
            <a:avLst/>
          </a:prstGeom>
        </p:spPr>
      </p:pic>
      <p:graphicFrame>
        <p:nvGraphicFramePr>
          <p:cNvPr id="10" name="資料圖表 9"/>
          <p:cNvGraphicFramePr/>
          <p:nvPr>
            <p:extLst>
              <p:ext uri="{D42A27DB-BD31-4B8C-83A1-F6EECF244321}">
                <p14:modId xmlns:p14="http://schemas.microsoft.com/office/powerpoint/2010/main" val="1726840632"/>
              </p:ext>
            </p:extLst>
          </p:nvPr>
        </p:nvGraphicFramePr>
        <p:xfrm>
          <a:off x="2981774" y="1107882"/>
          <a:ext cx="5393916" cy="2823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65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95</Words>
  <Application>Microsoft Macintosh PowerPoint</Application>
  <PresentationFormat>如螢幕大小 (16:10)</PresentationFormat>
  <Paragraphs>17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Calibri</vt:lpstr>
      <vt:lpstr>Heiti TC Light</vt:lpstr>
      <vt:lpstr>Heiti TC Medium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Microsoft Office 使用者</cp:lastModifiedBy>
  <cp:revision>26</cp:revision>
  <dcterms:created xsi:type="dcterms:W3CDTF">2016-01-23T10:30:19Z</dcterms:created>
  <dcterms:modified xsi:type="dcterms:W3CDTF">2016-10-17T06:15:45Z</dcterms:modified>
</cp:coreProperties>
</file>