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305B-9DE8-4483-A116-7680385F54A0}" type="datetimeFigureOut">
              <a:rPr lang="zh-TW" altLang="en-US" smtClean="0"/>
              <a:t>2016/10/19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93B-E893-4058-ADFE-FAA5290BE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5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1305B-9DE8-4483-A116-7680385F54A0}" type="datetimeFigureOut">
              <a:rPr lang="zh-TW" altLang="en-US" smtClean="0"/>
              <a:t>2016/10/19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393B-E893-4058-ADFE-FAA5290BE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27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4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12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0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91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8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8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WHO AM I ?</a:t>
            </a:r>
            <a:endParaRPr lang="zh-TW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6958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5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164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2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25450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結論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9986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下午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6661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下午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0267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下午</a:t>
            </a:r>
            <a:endParaRPr lang="en-US" b="1" dirty="0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1833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4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2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5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91880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4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8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1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307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91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074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1624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0676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79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8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3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79651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0042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51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3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如螢幕大小 (4:3)</PresentationFormat>
  <Paragraphs>5</Paragraphs>
  <Slides>58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4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WHO AM I 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</vt:lpstr>
      <vt:lpstr>PowerPoint 簡報</vt:lpstr>
      <vt:lpstr>下午</vt:lpstr>
      <vt:lpstr>下午</vt:lpstr>
      <vt:lpstr>下午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DavidDong</dc:creator>
  <cp:lastModifiedBy>DavidDong</cp:lastModifiedBy>
  <cp:revision>1</cp:revision>
  <dcterms:created xsi:type="dcterms:W3CDTF">2016-10-19T05:50:20Z</dcterms:created>
  <dcterms:modified xsi:type="dcterms:W3CDTF">2016-10-19T05:50:20Z</dcterms:modified>
</cp:coreProperties>
</file>