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88" r:id="rId4"/>
    <p:sldId id="286" r:id="rId5"/>
    <p:sldId id="287" r:id="rId6"/>
    <p:sldId id="284" r:id="rId7"/>
    <p:sldId id="294" r:id="rId8"/>
    <p:sldId id="270" r:id="rId9"/>
    <p:sldId id="293" r:id="rId10"/>
    <p:sldId id="272" r:id="rId11"/>
    <p:sldId id="273" r:id="rId12"/>
    <p:sldId id="295" r:id="rId13"/>
    <p:sldId id="274" r:id="rId14"/>
    <p:sldId id="275" r:id="rId15"/>
    <p:sldId id="296" r:id="rId16"/>
    <p:sldId id="276" r:id="rId17"/>
    <p:sldId id="303" r:id="rId18"/>
    <p:sldId id="304" r:id="rId19"/>
    <p:sldId id="297" r:id="rId20"/>
    <p:sldId id="305" r:id="rId21"/>
    <p:sldId id="306" r:id="rId22"/>
    <p:sldId id="307" r:id="rId23"/>
    <p:sldId id="298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894C-F4C6-4263-BD42-A4D8D4E5BF38}" type="datetimeFigureOut">
              <a:rPr lang="zh-TW" altLang="en-US" smtClean="0"/>
              <a:t>2018/3/17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1D77-1D27-4CB3-838B-2F58C941D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9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CA6438-894B-406A-AE54-463866276A1A}" type="datetimeFigureOut">
              <a:rPr lang="zh-TW" altLang="en-US"/>
              <a:pPr>
                <a:defRPr/>
              </a:pPr>
              <a:t>2018/3/17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7A6588-33ED-4D9A-8295-D6D787234B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49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8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6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17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2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25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26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38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42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43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03ED-11B3-4909-9CA9-744A4CEC85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2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98C-632B-44BC-B514-82025C223E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8DF1-04F4-49D0-A14B-A5FA2DE9D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54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9DF1-969F-4B04-B346-E81458EB30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14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8742-4EBD-4DB9-B39D-AEA0CD41D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84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B4F40-C6C8-4D45-9A20-87A3EE9DE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631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D262-CCDB-466B-B2F5-82F700805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72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708B-7223-4584-8D77-F337658B52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1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3B7D-B035-4F18-9EA3-72000354AE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0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1205-2889-4E78-8E89-1382B17047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05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FDB6-AE54-4356-9875-772628065B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89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38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39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104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46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4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48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49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1065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66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grpSp>
            <p:nvGrpSpPr>
              <p:cNvPr id="107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107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charset="-120"/>
                  </a:endParaRPr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EC31052F-0310-42F4-B493-C522C5CCB5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en-US" altLang="zh-TW" sz="6000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r>
              <a:rPr lang="zh-TW" altLang="zh-TW" sz="6000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明</a:t>
            </a:r>
            <a:r>
              <a:rPr lang="zh-TW" altLang="zh-TW" sz="6000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末清初的天主教</a:t>
            </a:r>
            <a:br>
              <a:rPr lang="zh-TW" altLang="zh-TW" sz="6000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endParaRPr lang="zh-TW" altLang="en-US" sz="6000" dirty="0">
              <a:solidFill>
                <a:schemeClr val="tx1">
                  <a:lumMod val="50000"/>
                </a:schemeClr>
              </a:solidFill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72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上海徐家匯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365" y="1597770"/>
            <a:ext cx="8542435" cy="4528394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明朝傑出的天主教徒徐光啟的家鄉，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受洗於南京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仕途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騰達，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1607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年丁憂回上海，次年請郭仰鳳神父來家鄉傳教，建教堂，信主人數漸多，無形中發展出一個小型天主教區，設有修院、天主堂、天文台、工廠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孤兒院、圖書館，宛如迷你型梵諦岡。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" y="116632"/>
            <a:ext cx="19748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25" y="4396285"/>
            <a:ext cx="1743075" cy="24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0"/>
            <a:ext cx="138584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沙勿略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Xavier, 1506-52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西班牙人，耶穌會創會七人之一。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1541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年由里斯本出發，展開東方宣教生涯。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十年之間足跡達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印度、馬六甲、</a:t>
            </a:r>
            <a:endParaRPr lang="en-US" altLang="zh-TW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日本、菲律賓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</a:rPr>
              <a:t>等，行程超過十萬公里。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</a:rPr>
              <a:t>遍遊日本，共歸化兩千餘位日人。</a:t>
            </a:r>
            <a:endParaRPr lang="zh-TW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3205125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569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沙勿略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Xavier, 1506-52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3533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1552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年成為耶穌會遠東會長，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計畫以葡國使節身分晉見中國皇帝。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由於明朝立行海禁政策，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只得留在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廣東上川島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，患瘧疾而歿。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遺體葬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於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印度臥亞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，右臂供奉於羅馬。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3205125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569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2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tx1">
                    <a:lumMod val="50000"/>
                  </a:schemeClr>
                </a:solidFill>
              </a:rPr>
              <a:t>范禮安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Valignani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1539-1606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心胸開闊，眼光宏遠，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又富組織長才與駕馭技巧，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遴選最優秀神父前來澳門學習華文華俗，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得遠東會長首肯，派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羅明堅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利瑪竇</a:t>
            </a:r>
            <a:r>
              <a:rPr lang="zh-TW" altLang="en-US" dirty="0" smtClean="0"/>
              <a:t>奉召，在他有生之年得以</a:t>
            </a:r>
            <a:r>
              <a:rPr lang="zh-TW" altLang="en-US" dirty="0" smtClean="0"/>
              <a:t>見到天主教入</a:t>
            </a:r>
            <a:r>
              <a:rPr lang="zh-TW" altLang="en-US" dirty="0" smtClean="0"/>
              <a:t>華傳教。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9842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3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羅明堅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Michael </a:t>
            </a:r>
            <a:r>
              <a:rPr lang="en-US" altLang="zh-TW" sz="32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Ruggieri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1543-1607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835696"/>
            <a:ext cx="9036496" cy="49776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義大利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人，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二十九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以前已獲兩個博士學位，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曾在朝廷擔任要職。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1572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入耶穌會，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底印度臥亞，學會印度語。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卻依范禮安的計畫被差到澳門，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三十六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高齡學世界最難的中文。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1580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年進入廣州，得以住進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四夷館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」。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1582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年</a:t>
            </a:r>
            <a:r>
              <a:rPr lang="zh-TW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入廣東</a:t>
            </a:r>
            <a:r>
              <a:rPr lang="zh-TW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內陸</a:t>
            </a:r>
            <a:r>
              <a:rPr lang="zh-TW" altLang="zh-TW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肇慶</a:t>
            </a:r>
            <a:r>
              <a:rPr lang="zh-TW" altLang="zh-TW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及浙江的</a:t>
            </a:r>
            <a:r>
              <a:rPr lang="zh-TW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紹興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（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1585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）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1589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年回歐請教聽正式遣使，未果，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1607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年病逝義大利。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1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tx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羅明堅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Michael </a:t>
            </a:r>
            <a:r>
              <a:rPr lang="en-US" altLang="zh-TW" sz="32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Ruggieri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1543-1607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9685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貢獻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首位順利帶領天主教進入中國內陸的開路先鋒，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首先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以漢字撰寫天主教教義者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書名是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《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天主聖教實錄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  開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風氣之先。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3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利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</a:rPr>
              <a:t>瑪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竇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Matteo 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Ricci, 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1552-1610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968552"/>
          </a:xfrm>
        </p:spPr>
        <p:txBody>
          <a:bodyPr/>
          <a:lstStyle/>
          <a:p>
            <a:pPr marL="0" lvl="2" indent="0">
              <a:buNone/>
            </a:pP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義大利人，家世背景良好，原來修習法律。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二十歲入耶穌會，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1583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年隨羅明堅到肇慶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利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氏認為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</a:rPr>
              <a:t>傳教最好的方法沫若以學術收攬人心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，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2" indent="0"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人心一附，信仰必隨之而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來。深深以為單靠地方政府的好感，傳教將不穩定，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</a:rPr>
              <a:t>必須俟機上北京，謀求皇帝對傳教的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</a:rPr>
              <a:t>認可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en-US" altLang="zh-TW" dirty="0"/>
          </a:p>
          <a:p>
            <a:pPr marL="0" lvl="2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1"/>
            <a:ext cx="1547664" cy="16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6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利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</a:rPr>
              <a:t>瑪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竇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Matteo 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Ricci, 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1552-1610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628800"/>
            <a:ext cx="9108504" cy="5229200"/>
          </a:xfrm>
        </p:spPr>
        <p:txBody>
          <a:bodyPr/>
          <a:lstStyle/>
          <a:p>
            <a:pPr marL="0" lvl="2" indent="0">
              <a:buNone/>
            </a:pPr>
            <a:endParaRPr lang="en-US" altLang="zh-TW" sz="32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1601</a:t>
            </a: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偕</a:t>
            </a:r>
            <a:r>
              <a:rPr lang="zh-TW" altLang="en-US" sz="30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龐迪我神父</a:t>
            </a:r>
            <a:r>
              <a:rPr lang="zh-TW" altLang="en-US" sz="3000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（</a:t>
            </a:r>
            <a:r>
              <a:rPr lang="en-US" altLang="zh-TW" sz="3000" dirty="0"/>
              <a:t> </a:t>
            </a:r>
            <a:r>
              <a:rPr lang="en-US" altLang="zh-TW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Didace</a:t>
            </a:r>
            <a:r>
              <a:rPr lang="en-US" altLang="zh-TW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Pantoja</a:t>
            </a:r>
            <a:r>
              <a:rPr lang="zh-TW" altLang="en-US" sz="3000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）</a:t>
            </a:r>
            <a:endParaRPr lang="en-US" altLang="zh-TW" sz="3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zh-TW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貢使名義進北京朝覲神宗</a:t>
            </a: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zh-TW" altLang="en-US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攜天主經</a:t>
            </a:r>
            <a:r>
              <a:rPr lang="zh-TW" altLang="en-US" sz="3000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、天主圖像、聖母圖像、珍珠鑲嵌十字架、自鳴鐘、西洋琴及萬國圖志等禮物</a:t>
            </a:r>
            <a:endParaRPr lang="en-US" altLang="zh-TW" sz="3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此後</a:t>
            </a:r>
            <a:r>
              <a:rPr lang="zh-TW" altLang="zh-TW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在京城十年中</a:t>
            </a: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，傳教</a:t>
            </a:r>
            <a:r>
              <a:rPr lang="zh-TW" altLang="zh-TW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建堂</a:t>
            </a: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zh-TW" altLang="zh-TW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zh-TW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知識分子中間的工作有豐碩成果。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1"/>
            <a:ext cx="1547664" cy="16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2051720" cy="26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6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利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</a:rPr>
              <a:t>瑪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</a:rPr>
              <a:t>竇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Matteo 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Ricci, 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1552-1610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522920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利氏成功原因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1.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以西學為媒介，與名公巨卿結交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2.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 先論學，再論道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3.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 採溫和手段，避免與中國文化衝突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1"/>
            <a:ext cx="1547664" cy="16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8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明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末清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初天主教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盛況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重要事工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514350" indent="-514350">
              <a:buAutoNum type="arabicPeriod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天主之名的確定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教務發展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利氏去世時信徒人數已增加為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2500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</a:t>
            </a:r>
            <a:endParaRPr lang="en-US" altLang="zh-TW" b="1" dirty="0" smtClean="0">
              <a:solidFill>
                <a:srgbClr val="7030A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在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肇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慶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、南昌、北京、上海、杭州都有教堂。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  六十年後（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1670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天主徒有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27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萬人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 增長</a:t>
            </a: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一百倍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，是天主教入華巔峰時期。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入</a:t>
            </a:r>
            <a:r>
              <a:rPr lang="zh-TW" altLang="zh-TW" b="1" dirty="0"/>
              <a:t>華背景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301208"/>
          </a:xfrm>
        </p:spPr>
        <p:txBody>
          <a:bodyPr/>
          <a:lstStyle/>
          <a:p>
            <a:pPr marL="0" lvl="0" indent="0">
              <a:buNone/>
            </a:pPr>
            <a:endParaRPr lang="en-US" altLang="zh-TW" dirty="0"/>
          </a:p>
          <a:p>
            <a:pPr marL="742950" lvl="0" indent="-742950">
              <a:buAutoNum type="arabicPeriod"/>
            </a:pP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宗教改革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後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，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lvl="0" indent="0">
              <a:buNone/>
            </a:pPr>
            <a:r>
              <a:rPr lang="en-US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</a:t>
            </a:r>
            <a:r>
              <a:rPr lang="en-US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 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天主教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急欲挽回頹勢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，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lvl="0" indent="0">
              <a:buNone/>
            </a:pPr>
            <a:r>
              <a:rPr lang="zh-TW" altLang="en-US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</a:t>
            </a: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 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其中</a:t>
            </a:r>
            <a:r>
              <a:rPr lang="zh-TW" altLang="zh-TW" sz="4000" dirty="0">
                <a:solidFill>
                  <a:srgbClr val="7030A0"/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耶穌會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尤具宣教熱忱。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79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明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末清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初天主教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盛況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重要事工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  <a:cs typeface="Times New Roman" panose="02020603050405020304" pitchFamily="18" charset="0"/>
              </a:rPr>
              <a:t>著述</a:t>
            </a:r>
            <a:endParaRPr lang="en-US" altLang="zh-TW" b="1" dirty="0" smtClean="0">
              <a:solidFill>
                <a:srgbClr val="002060"/>
              </a:solidFill>
              <a:latin typeface="華康隸書體W7" panose="02010609010101010101" pitchFamily="49" charset="-12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龐迪我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《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七克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氏宣揚教義名著，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以七德克七罪。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熊三拔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與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徐光啟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合譯的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《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泰西水</a:t>
            </a: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是中國第一部系統介紹西方農田水利技術著作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艾儒略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，</a:t>
            </a:r>
            <a:r>
              <a:rPr lang="en-US" altLang="zh-TW" dirty="0"/>
              <a:t>《</a:t>
            </a: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萬國全圖</a:t>
            </a:r>
            <a:r>
              <a:rPr lang="en-US" altLang="zh-TW" dirty="0"/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方外紀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介紹世界與歐洲地理。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16" y="1196752"/>
            <a:ext cx="2232248" cy="25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6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明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末清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初天主教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盛況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重要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事工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  <a:cs typeface="Times New Roman" panose="02020603050405020304" pitchFamily="18" charset="0"/>
              </a:rPr>
              <a:t>鑄造紅夷炮</a:t>
            </a:r>
            <a:endParaRPr lang="en-US" altLang="zh-TW" dirty="0">
              <a:solidFill>
                <a:srgbClr val="002060"/>
              </a:solidFill>
              <a:latin typeface="華康隸書體W7" panose="02010609010101010101" pitchFamily="49" charset="-12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女真族強悍，明朝想起與荷蘭交戰中紅夷炮的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厲害。天啟二年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（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1622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）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湯若望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受命來京鑄炮， 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   終於可伺機再發展教務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51" y="4867550"/>
            <a:ext cx="2808312" cy="199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43" y="1124744"/>
            <a:ext cx="2880320" cy="20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6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明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末清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初天主教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盛況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/>
            </a:r>
            <a:b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華康粗圓體(P)" panose="02010600010101010101" pitchFamily="2" charset="-120"/>
                <a:ea typeface="華康粗圓體(P)" panose="02010600010101010101" pitchFamily="2" charset="-120"/>
              </a:rPr>
              <a:t>重要事工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華康粗圓體(P)" panose="02010600010101010101" pitchFamily="2" charset="-120"/>
              <a:ea typeface="華康粗圓體(P)" panose="02010600010101010101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粗圓體(P)" panose="02010600010101010101" pitchFamily="2" charset="-120"/>
                <a:cs typeface="Times New Roman" panose="02020603050405020304" pitchFamily="18" charset="0"/>
              </a:rPr>
              <a:t>5</a:t>
            </a:r>
            <a:r>
              <a:rPr lang="en-US" altLang="zh-TW" dirty="0" smtClean="0">
                <a:solidFill>
                  <a:srgbClr val="002060"/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  <a:cs typeface="Times New Roman" panose="02020603050405020304" pitchFamily="18" charset="0"/>
              </a:rPr>
              <a:t>.</a:t>
            </a:r>
            <a:r>
              <a:rPr lang="zh-TW" altLang="en-US" dirty="0" smtClean="0">
                <a:solidFill>
                  <a:srgbClr val="002060"/>
                </a:solidFill>
                <a:latin typeface="華康隸書體W7" panose="02010609010101010101" pitchFamily="49" charset="-120"/>
                <a:ea typeface="華康隸書體W7" panose="02010609010101010101" pitchFamily="49" charset="-120"/>
                <a:cs typeface="Times New Roman" panose="02020603050405020304" pitchFamily="18" charset="0"/>
              </a:rPr>
              <a:t> 修曆工作</a:t>
            </a:r>
            <a:endParaRPr lang="en-US" altLang="zh-TW" dirty="0" smtClean="0">
              <a:solidFill>
                <a:srgbClr val="002060"/>
              </a:solidFill>
              <a:latin typeface="華康隸書體W7" panose="02010609010101010101" pitchFamily="49" charset="-12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崇禎二年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（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1629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）欽天監推算日蝕失準，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 明思宗大怒，徐光啟上疏推薦西教士，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湯若望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得以在</a:t>
            </a:r>
            <a:r>
              <a:rPr lang="zh-TW" altLang="en-US" b="1" dirty="0" smtClean="0">
                <a:solidFill>
                  <a:srgbClr val="E02CC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南京教案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（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1616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）之後，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  再度取得朝廷信任。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崇禎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十五年（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1642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）宮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皇室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en-US" b="1" dirty="0" smtClean="0">
                <a:solidFill>
                  <a:srgbClr val="7030A0"/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、</a:t>
            </a:r>
            <a:endParaRPr lang="en-US" altLang="zh-TW" b="1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位宮女受洗。</a:t>
            </a:r>
            <a:endParaRPr lang="en-US" altLang="zh-TW" b="1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16" y="0"/>
            <a:ext cx="1979712" cy="25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明思宗與天主教的關係</a:t>
            </a:r>
            <a:endParaRPr lang="zh-TW" altLang="en-US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8965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崇禎帝在</a:t>
            </a:r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徐光啟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與</a:t>
            </a:r>
            <a:r>
              <a:rPr lang="zh-TW" alt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湯若望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的勸說下，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一度信奉天主教，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將宮中偶像用麻繩拖到宮外，以回應信仰。崇禎十三年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（</a:t>
            </a:r>
            <a:r>
              <a:rPr lang="en-US" altLang="zh-TW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1640</a:t>
            </a: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）皇五子病死，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有人誣告乃九蓮菩薩懲誡皇帝改信宗教所致。崇禎又將偶像搬入宮中膜拜，</a:t>
            </a:r>
            <a:endParaRPr lang="en-US" altLang="zh-TW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華康隸書體W7" panose="02010609010101010101" pitchFamily="49" charset="-120"/>
                <a:cs typeface="Times New Roman" panose="02020603050405020304" pitchFamily="18" charset="0"/>
              </a:rPr>
              <a:t>正式表明與天主教從此斷絕。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華康隸書體W7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5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1507" name="Rectangle 3" descr="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1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3716338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zh-TW" altLang="en-US" sz="4800" dirty="0" smtClean="0">
                <a:solidFill>
                  <a:schemeClr val="tx1">
                    <a:lumMod val="50000"/>
                  </a:schemeClr>
                </a:solidFill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羅耀拉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zh-TW" sz="4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(Ignatius Loyola,1491-1556)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195513" y="2565400"/>
            <a:ext cx="54070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zh-TW" altLang="en-US" sz="6000" b="1" kern="10" dirty="0">
                <a:solidFill>
                  <a:srgbClr val="7030A0"/>
                </a:solidFill>
                <a:latin typeface="新細明體"/>
                <a:ea typeface="新細明體"/>
              </a:rPr>
              <a:t>耶穌會的創始者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979613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耶穌會</a:t>
            </a:r>
            <a:r>
              <a:rPr lang="zh-TW" altLang="zh-TW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四個任務</a:t>
            </a:r>
            <a:endParaRPr lang="zh-TW" altLang="en-US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</a:t>
            </a: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、對抗復原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</a:t>
            </a:r>
            <a:endParaRPr lang="zh-TW" altLang="zh-TW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二、提供高素質的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教育</a:t>
            </a:r>
            <a:endParaRPr lang="en-US" altLang="zh-TW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注重</a:t>
            </a: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知識份子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訓練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，吸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收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高級知識份子，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也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推動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天主教</a:t>
            </a: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神學往系統化發展</a:t>
            </a: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zh-TW" altLang="zh-TW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三、推廣宣教的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工作</a:t>
            </a:r>
            <a:endParaRPr lang="zh-TW" altLang="zh-TW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四、注重兒童的</a:t>
            </a:r>
            <a:r>
              <a:rPr lang="zh-TW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工作</a:t>
            </a:r>
            <a:endParaRPr lang="zh-TW" altLang="zh-TW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077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入華背景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en-US" altLang="zh-TW" sz="4000" dirty="0" smtClean="0"/>
              <a:t>2</a:t>
            </a:r>
            <a:r>
              <a:rPr lang="en-US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.</a:t>
            </a: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新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航線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的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發現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  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使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西教士東來不再受陸路的限制。</a:t>
            </a:r>
            <a:endParaRPr lang="zh-TW" altLang="en-US" sz="40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6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75655" y="404664"/>
            <a:ext cx="568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航海時代來臨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15716" y="3371799"/>
            <a:ext cx="237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(</a:t>
            </a:r>
            <a:r>
              <a:rPr lang="zh-TW" altLang="en-US" sz="3200" dirty="0" smtClean="0"/>
              <a:t>西）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Columbus</a:t>
            </a:r>
          </a:p>
          <a:p>
            <a:pPr algn="ctr"/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1492</a:t>
            </a:r>
            <a:endParaRPr lang="zh-TW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05333" y="3371799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（葡）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Dagama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1496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20143" y="1988840"/>
            <a:ext cx="615553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/>
              <a:t>美洲 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26990" y="2029490"/>
            <a:ext cx="615553" cy="823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/>
              <a:t>印度</a:t>
            </a:r>
            <a:endParaRPr lang="zh-TW" altLang="en-US" sz="2800" b="1" dirty="0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2267744" y="2564904"/>
            <a:ext cx="1800199" cy="17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5652120" y="2582803"/>
            <a:ext cx="166943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66" y="5013176"/>
            <a:ext cx="30972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9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明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末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耶穌會</a:t>
            </a:r>
            <a:r>
              <a:rPr lang="zh-TW" altLang="zh-TW" dirty="0" smtClean="0">
                <a:solidFill>
                  <a:schemeClr val="tx1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開路先鋒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特色是善於適應文化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，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重</a:t>
            </a:r>
            <a:r>
              <a:rPr lang="zh-TW" altLang="zh-TW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學術、知識、提倡</a:t>
            </a:r>
            <a:r>
              <a:rPr lang="zh-TW" altLang="zh-TW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教育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且人才濟濟，一</a:t>
            </a:r>
            <a:r>
              <a:rPr lang="zh-TW" altLang="en-US" sz="4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棒接一</a:t>
            </a: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棒進入中國，</a:t>
            </a:r>
            <a:endParaRPr lang="en-US" altLang="zh-TW" sz="4000" dirty="0" smtClean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終於直搗黃龍，進入京城</a:t>
            </a:r>
            <a:endParaRPr lang="zh-TW" altLang="en-US" sz="40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3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耶穌會北京公墓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556792"/>
            <a:ext cx="8579296" cy="45693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龐迪我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神父（</a:t>
            </a:r>
            <a:r>
              <a:rPr lang="en-US" altLang="zh-TW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Didace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Pantoja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向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明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神宗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上奏，賜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地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埋葬耶穌會士，位於北京西郊，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格式像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帝王墓園，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湯若望、利</a:t>
            </a: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竇、南懷仁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</a:rPr>
              <a:t>等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新細明體"/>
                <a:ea typeface="新細明體"/>
              </a:rPr>
              <a:t>皆葬於此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84575"/>
            <a:ext cx="26336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55976"/>
            <a:ext cx="33226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30426"/>
            <a:ext cx="2286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60459"/>
      </p:ext>
    </p:extLst>
  </p:cSld>
  <p:clrMapOvr>
    <a:masterClrMapping/>
  </p:clrMapOvr>
</p:sld>
</file>

<file path=ppt/theme/theme1.xml><?xml version="1.0" encoding="utf-8"?>
<a:theme xmlns:a="http://schemas.openxmlformats.org/drawingml/2006/main" name="竹子 2 設計範本">
  <a:themeElements>
    <a:clrScheme name="Default Design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竹子 2 設計範本</Template>
  <TotalTime>1220</TotalTime>
  <Words>1106</Words>
  <Application>Microsoft Office PowerPoint</Application>
  <PresentationFormat>如螢幕大小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竹子 2 設計範本</vt:lpstr>
      <vt:lpstr> 明末清初的天主教 </vt:lpstr>
      <vt:lpstr>入華背景</vt:lpstr>
      <vt:lpstr>PowerPoint 簡報</vt:lpstr>
      <vt:lpstr>PowerPoint 簡報</vt:lpstr>
      <vt:lpstr>耶穌會四個任務</vt:lpstr>
      <vt:lpstr>入華背景</vt:lpstr>
      <vt:lpstr>PowerPoint 簡報</vt:lpstr>
      <vt:lpstr>明末耶穌會開路先鋒</vt:lpstr>
      <vt:lpstr>耶穌會北京公墓</vt:lpstr>
      <vt:lpstr>上海徐家匯</vt:lpstr>
      <vt:lpstr>沙勿略 Francis Xavier, 1506-52</vt:lpstr>
      <vt:lpstr>沙勿略 Francis Xavier, 1506-52</vt:lpstr>
      <vt:lpstr>范禮安 A. Valignani, 1539-1606</vt:lpstr>
      <vt:lpstr>羅明堅  Michael Ruggieri, 1543-1607</vt:lpstr>
      <vt:lpstr>羅明堅  Michael Ruggieri, 1543-1607</vt:lpstr>
      <vt:lpstr>利瑪竇 Matteo Ricci, 1552-1610</vt:lpstr>
      <vt:lpstr>利瑪竇 Matteo Ricci, 1552-1610</vt:lpstr>
      <vt:lpstr>利瑪竇 Matteo Ricci, 1552-1610</vt:lpstr>
      <vt:lpstr> 明末清初天主教盛況 </vt:lpstr>
      <vt:lpstr> 明末清初天主教盛況 </vt:lpstr>
      <vt:lpstr> 明末清初天主教盛況 </vt:lpstr>
      <vt:lpstr> 明末清初天主教盛況 </vt:lpstr>
      <vt:lpstr>明思宗與天主教的關係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元朝天主教</dc:title>
  <dc:creator>lctsai</dc:creator>
  <cp:lastModifiedBy>lctsai</cp:lastModifiedBy>
  <cp:revision>50</cp:revision>
  <cp:lastPrinted>2018-03-17T04:12:51Z</cp:lastPrinted>
  <dcterms:created xsi:type="dcterms:W3CDTF">2018-02-14T06:24:25Z</dcterms:created>
  <dcterms:modified xsi:type="dcterms:W3CDTF">2018-03-17T04:14:06Z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TC100690411028</vt:lpwstr>
  </property>
</Properties>
</file>